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7"/>
  </p:sldMasterIdLst>
  <p:sldIdLst>
    <p:sldId id="256" r:id="rId8"/>
    <p:sldId id="258" r:id="rId9"/>
    <p:sldId id="259" r:id="rId10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F182D"/>
    <a:srgbClr val="C613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47" d="100"/>
          <a:sy n="47" d="100"/>
        </p:scale>
        <p:origin x="2160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1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11" Type="http://schemas.openxmlformats.org/officeDocument/2006/relationships/presProps" Target="presProps.xml"/><Relationship Id="rId5" Type="http://schemas.openxmlformats.org/officeDocument/2006/relationships/customXml" Target="../customXml/item5.xml"/><Relationship Id="rId15" Type="http://schemas.microsoft.com/office/2015/10/relationships/revisionInfo" Target="revisionInfo.xml"/><Relationship Id="rId10" Type="http://schemas.openxmlformats.org/officeDocument/2006/relationships/slide" Target="slides/slide3.xml"/><Relationship Id="rId4" Type="http://schemas.openxmlformats.org/officeDocument/2006/relationships/customXml" Target="../customXml/item4.xml"/><Relationship Id="rId9" Type="http://schemas.openxmlformats.org/officeDocument/2006/relationships/slide" Target="slides/slide2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nb-NO"/>
              <a:t>Klikk for å redigere undertittelstil i malen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40276-D956-4303-8874-7A32B67FD427}" type="datetimeFigureOut">
              <a:rPr lang="nb-NO" smtClean="0"/>
              <a:t>03.10.2018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4CE78-BB3D-4D1C-AD42-A5E93BCD034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901440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40276-D956-4303-8874-7A32B67FD427}" type="datetimeFigureOut">
              <a:rPr lang="nb-NO" smtClean="0"/>
              <a:t>03.10.2018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4CE78-BB3D-4D1C-AD42-A5E93BCD034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567656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40276-D956-4303-8874-7A32B67FD427}" type="datetimeFigureOut">
              <a:rPr lang="nb-NO" smtClean="0"/>
              <a:t>03.10.2018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4CE78-BB3D-4D1C-AD42-A5E93BCD034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64567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40276-D956-4303-8874-7A32B67FD427}" type="datetimeFigureOut">
              <a:rPr lang="nb-NO" smtClean="0"/>
              <a:t>03.10.2018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4CE78-BB3D-4D1C-AD42-A5E93BCD034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473074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40276-D956-4303-8874-7A32B67FD427}" type="datetimeFigureOut">
              <a:rPr lang="nb-NO" smtClean="0"/>
              <a:t>03.10.2018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4CE78-BB3D-4D1C-AD42-A5E93BCD034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11802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40276-D956-4303-8874-7A32B67FD427}" type="datetimeFigureOut">
              <a:rPr lang="nb-NO" smtClean="0"/>
              <a:t>03.10.2018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4CE78-BB3D-4D1C-AD42-A5E93BCD034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37619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40276-D956-4303-8874-7A32B67FD427}" type="datetimeFigureOut">
              <a:rPr lang="nb-NO" smtClean="0"/>
              <a:t>03.10.2018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4CE78-BB3D-4D1C-AD42-A5E93BCD034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900551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40276-D956-4303-8874-7A32B67FD427}" type="datetimeFigureOut">
              <a:rPr lang="nb-NO" smtClean="0"/>
              <a:t>03.10.2018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4CE78-BB3D-4D1C-AD42-A5E93BCD034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812459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40276-D956-4303-8874-7A32B67FD427}" type="datetimeFigureOut">
              <a:rPr lang="nb-NO" smtClean="0"/>
              <a:t>03.10.2018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4CE78-BB3D-4D1C-AD42-A5E93BCD034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4177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40276-D956-4303-8874-7A32B67FD427}" type="datetimeFigureOut">
              <a:rPr lang="nb-NO" smtClean="0"/>
              <a:t>03.10.2018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4CE78-BB3D-4D1C-AD42-A5E93BCD034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37364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nb-NO"/>
              <a:t>Klikk ikonet for å legge til et bilde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40276-D956-4303-8874-7A32B67FD427}" type="datetimeFigureOut">
              <a:rPr lang="nb-NO" smtClean="0"/>
              <a:t>03.10.2018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4CE78-BB3D-4D1C-AD42-A5E93BCD034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354873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C40276-D956-4303-8874-7A32B67FD427}" type="datetimeFigureOut">
              <a:rPr lang="nb-NO" smtClean="0"/>
              <a:t>03.10.2018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94CE78-BB3D-4D1C-AD42-A5E93BCD034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204049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Elisabeth.bjorvik@volleyball.no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vrundet rektangel 3">
            <a:extLst>
              <a:ext uri="{FF2B5EF4-FFF2-40B4-BE49-F238E27FC236}">
                <a16:creationId xmlns:a16="http://schemas.microsoft.com/office/drawing/2014/main" id="{5020AA10-C82E-453F-BBEE-E383D6AF2F2B}"/>
              </a:ext>
            </a:extLst>
          </p:cNvPr>
          <p:cNvSpPr/>
          <p:nvPr/>
        </p:nvSpPr>
        <p:spPr>
          <a:xfrm>
            <a:off x="369465" y="272478"/>
            <a:ext cx="5070562" cy="780087"/>
          </a:xfrm>
          <a:prstGeom prst="roundRect">
            <a:avLst/>
          </a:prstGeom>
          <a:solidFill>
            <a:srgbClr val="BF182D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nb-NO" sz="2167" b="1" dirty="0">
                <a:latin typeface="Verdana" pitchFamily="34" charset="0"/>
              </a:rPr>
              <a:t>VIDEREGÅENDE SKOLE MESTERSKAP</a:t>
            </a:r>
          </a:p>
        </p:txBody>
      </p:sp>
      <p:sp>
        <p:nvSpPr>
          <p:cNvPr id="5" name="Avrundet rektangel 4">
            <a:extLst>
              <a:ext uri="{FF2B5EF4-FFF2-40B4-BE49-F238E27FC236}">
                <a16:creationId xmlns:a16="http://schemas.microsoft.com/office/drawing/2014/main" id="{DD16BDBA-B118-415E-BEA6-D37E3C43DE5E}"/>
              </a:ext>
            </a:extLst>
          </p:cNvPr>
          <p:cNvSpPr/>
          <p:nvPr/>
        </p:nvSpPr>
        <p:spPr>
          <a:xfrm>
            <a:off x="2882943" y="1286596"/>
            <a:ext cx="3822423" cy="935022"/>
          </a:xfrm>
          <a:prstGeom prst="roundRect">
            <a:avLst/>
          </a:prstGeom>
          <a:solidFill>
            <a:srgbClr val="BF182D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nb-NO" sz="3033" b="1" dirty="0">
                <a:latin typeface="Verdana" pitchFamily="34" charset="0"/>
              </a:rPr>
              <a:t>VOLLEYBALL</a:t>
            </a:r>
          </a:p>
        </p:txBody>
      </p:sp>
      <p:sp>
        <p:nvSpPr>
          <p:cNvPr id="6" name="Avrundet rektangel 5">
            <a:extLst>
              <a:ext uri="{FF2B5EF4-FFF2-40B4-BE49-F238E27FC236}">
                <a16:creationId xmlns:a16="http://schemas.microsoft.com/office/drawing/2014/main" id="{F57B35E4-FB50-4B01-A288-9B529F3D441C}"/>
              </a:ext>
            </a:extLst>
          </p:cNvPr>
          <p:cNvSpPr/>
          <p:nvPr/>
        </p:nvSpPr>
        <p:spPr>
          <a:xfrm>
            <a:off x="358327" y="2534734"/>
            <a:ext cx="4446493" cy="790048"/>
          </a:xfrm>
          <a:prstGeom prst="roundRect">
            <a:avLst/>
          </a:prstGeom>
          <a:solidFill>
            <a:srgbClr val="BF182D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nb-NO" sz="2167" b="1" dirty="0">
                <a:latin typeface="Verdana" pitchFamily="34" charset="0"/>
              </a:rPr>
              <a:t>REGION Sogn og Fjordane</a:t>
            </a:r>
          </a:p>
        </p:txBody>
      </p:sp>
      <p:pic>
        <p:nvPicPr>
          <p:cNvPr id="3083" name="Picture 2" descr="http://www.luckydogvolleyball.com/store/ProductImages/mikasaBall2_Small.jpg">
            <a:extLst>
              <a:ext uri="{FF2B5EF4-FFF2-40B4-BE49-F238E27FC236}">
                <a16:creationId xmlns:a16="http://schemas.microsoft.com/office/drawing/2014/main" id="{56562630-51AA-45DE-A001-2D9DDC9DFA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6151" y="1286407"/>
            <a:ext cx="1128185" cy="11316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Bilde 10" descr="SF1011_fordeU16_runde1u12u14u16_KjellOlavForde.JPG">
            <a:extLst>
              <a:ext uri="{FF2B5EF4-FFF2-40B4-BE49-F238E27FC236}">
                <a16:creationId xmlns:a16="http://schemas.microsoft.com/office/drawing/2014/main" id="{04BA4F2B-94DC-4868-82DF-EA264A789F9C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5431" y="3548844"/>
            <a:ext cx="2817555" cy="2496277"/>
          </a:xfrm>
          <a:prstGeom prst="ellipse">
            <a:avLst/>
          </a:prstGeom>
          <a:ln w="63500" cap="rnd">
            <a:noFill/>
          </a:ln>
          <a:effectLst>
            <a:softEdge rad="63500"/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1267" name="Picture 3" descr="IMG_9312">
            <a:extLst>
              <a:ext uri="{FF2B5EF4-FFF2-40B4-BE49-F238E27FC236}">
                <a16:creationId xmlns:a16="http://schemas.microsoft.com/office/drawing/2014/main" id="{0AC2D3F7-9D5C-4C18-B9C0-0FAD3F6917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/>
          <a:srcRect b="4886"/>
          <a:stretch>
            <a:fillRect/>
          </a:stretch>
        </p:blipFill>
        <p:spPr bwMode="auto">
          <a:xfrm>
            <a:off x="3663031" y="3548848"/>
            <a:ext cx="2665181" cy="2584248"/>
          </a:xfrm>
          <a:prstGeom prst="ellipse">
            <a:avLst/>
          </a:prstGeom>
          <a:ln w="63500" cap="rnd">
            <a:noFill/>
          </a:ln>
          <a:effectLst/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3086" name="TekstSylinder 12">
            <a:extLst>
              <a:ext uri="{FF2B5EF4-FFF2-40B4-BE49-F238E27FC236}">
                <a16:creationId xmlns:a16="http://schemas.microsoft.com/office/drawing/2014/main" id="{C1A3B4CB-B2F1-4296-8FDE-29996DD924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5482" y="6356351"/>
            <a:ext cx="5850732" cy="2824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b-NO" altLang="nb-NO" sz="1733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Alle videregående skoler og folkehøgskoler fra Sogn og Fjordane vert invitert til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nb-NO" altLang="nb-NO" sz="1733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spcBef>
                <a:spcPct val="0"/>
              </a:spcBef>
              <a:buNone/>
            </a:pPr>
            <a:r>
              <a:rPr lang="nb-NO" altLang="nb-NO" sz="1948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KVALIFISERING TIL</a:t>
            </a:r>
            <a:br>
              <a:rPr lang="nb-NO" altLang="nb-NO" sz="1948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nb-NO" altLang="nb-NO" sz="1948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VIDEREGÅANDE SKULEMESTERSKAPET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b-NO" altLang="nb-NO" sz="1948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2019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nb-NO" altLang="nb-NO" sz="1948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b-NO" altLang="nb-NO" sz="1733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Dato: 7</a:t>
            </a:r>
            <a:r>
              <a:rPr lang="nb-NO" altLang="nb-NO" sz="1733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NOVEMBER,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b-NO" altLang="nb-NO" sz="1733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Arrangør:  Sogndal </a:t>
            </a:r>
            <a:r>
              <a:rPr lang="nb-NO" altLang="nb-NO" sz="1733" b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folkehøgskule</a:t>
            </a:r>
            <a:endParaRPr lang="nb-NO" altLang="nb-NO" sz="1733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b-NO" altLang="nb-NO" sz="1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endParaRPr lang="nb-NO" altLang="nb-NO" sz="1948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3087" name="Bilde 13" descr="NVBF-logo-65.jpg">
            <a:extLst>
              <a:ext uri="{FF2B5EF4-FFF2-40B4-BE49-F238E27FC236}">
                <a16:creationId xmlns:a16="http://schemas.microsoft.com/office/drawing/2014/main" id="{ECE44A3D-2C55-4D87-A5BD-BC77F1EC53D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273" y="1286407"/>
            <a:ext cx="918369" cy="11316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501539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http://www.luckydogvolleyball.com/store/ProductImages/mikasaBall2_Small.jpg">
            <a:extLst>
              <a:ext uri="{FF2B5EF4-FFF2-40B4-BE49-F238E27FC236}">
                <a16:creationId xmlns:a16="http://schemas.microsoft.com/office/drawing/2014/main" id="{01C6B754-4162-479E-9561-0DCE02A01C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375" y="179388"/>
            <a:ext cx="1008063" cy="100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Bilde 4" descr="NVBF-logo-65.jpg">
            <a:extLst>
              <a:ext uri="{FF2B5EF4-FFF2-40B4-BE49-F238E27FC236}">
                <a16:creationId xmlns:a16="http://schemas.microsoft.com/office/drawing/2014/main" id="{2BF8E851-9552-473F-A689-871149B3851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2738" y="179388"/>
            <a:ext cx="820737" cy="100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2" descr="http://www.luckydogvolleyball.com/store/ProductImages/mikasaBall2_Small.jpg">
            <a:extLst>
              <a:ext uri="{FF2B5EF4-FFF2-40B4-BE49-F238E27FC236}">
                <a16:creationId xmlns:a16="http://schemas.microsoft.com/office/drawing/2014/main" id="{27194D37-E4C0-4EBA-9E70-AC057123EA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0663" y="179388"/>
            <a:ext cx="1009650" cy="100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ktangel 9">
            <a:extLst>
              <a:ext uri="{FF2B5EF4-FFF2-40B4-BE49-F238E27FC236}">
                <a16:creationId xmlns:a16="http://schemas.microsoft.com/office/drawing/2014/main" id="{072437FB-F5A2-41AB-A617-97B7447490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3375" y="1537024"/>
            <a:ext cx="6169025" cy="4154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b-NO" altLang="nb-NO" sz="1400" b="1" dirty="0">
                <a:latin typeface="Verdana" panose="020B0604030504040204" pitchFamily="34" charset="0"/>
              </a:rPr>
              <a:t>Påmeldingsfrist er: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b-NO" altLang="nb-NO" sz="1400" b="1" u="sng" dirty="0">
                <a:latin typeface="Verdana" panose="020B0604030504040204" pitchFamily="34" charset="0"/>
              </a:rPr>
              <a:t>Fredag 26. oktober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nb-NO" altLang="nb-NO" sz="1400" b="1" u="sng" dirty="0">
              <a:latin typeface="Verdana" panose="020B060403050404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b-NO" altLang="nb-NO" sz="1400" b="1" dirty="0">
                <a:latin typeface="Verdana" panose="020B0604030504040204" pitchFamily="34" charset="0"/>
              </a:rPr>
              <a:t>Påmelding med mail til: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b-NO" altLang="nb-NO" sz="1400" b="1" dirty="0">
                <a:latin typeface="Verdana" panose="020B0604030504040204" pitchFamily="34" charset="0"/>
                <a:hlinkClick r:id="rId4"/>
              </a:rPr>
              <a:t>Elisabeth.bjorvik@volleyball.no</a:t>
            </a:r>
            <a:endParaRPr lang="nb-NO" altLang="nb-NO" sz="1400" b="1" dirty="0">
              <a:latin typeface="Verdana" panose="020B060403050404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nb-NO" altLang="nb-NO" sz="1400" b="1" dirty="0">
              <a:latin typeface="Verdana" panose="020B060403050404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b-NO" altLang="nb-NO" sz="1400" b="1" dirty="0">
                <a:latin typeface="Verdana" panose="020B0604030504040204" pitchFamily="34" charset="0"/>
              </a:rPr>
              <a:t>Skriv i påmeldinga: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nb-NO" altLang="nb-NO" sz="1400" b="1" dirty="0">
              <a:latin typeface="Verdana" panose="020B0604030504040204" pitchFamily="34" charset="0"/>
            </a:endParaRPr>
          </a:p>
          <a:p>
            <a:pPr marL="342900" indent="-342900" eaLnBrk="1" hangingPunct="1">
              <a:spcBef>
                <a:spcPct val="0"/>
              </a:spcBef>
              <a:buFont typeface="+mj-lt"/>
              <a:buAutoNum type="arabicPeriod"/>
            </a:pPr>
            <a:endParaRPr lang="nb-NO" altLang="nb-NO" sz="1400" i="1" dirty="0">
              <a:latin typeface="Verdana" panose="020B0604030504040204" pitchFamily="34" charset="0"/>
            </a:endParaRPr>
          </a:p>
          <a:p>
            <a:pPr marL="342900" indent="-342900" eaLnBrk="1" hangingPunct="1">
              <a:spcBef>
                <a:spcPct val="0"/>
              </a:spcBef>
              <a:buFont typeface="+mj-lt"/>
              <a:buAutoNum type="arabicPeriod"/>
            </a:pPr>
            <a:endParaRPr lang="nb-NO" altLang="nb-NO" sz="1400" i="1" dirty="0">
              <a:latin typeface="+mn-lt"/>
            </a:endParaRPr>
          </a:p>
          <a:p>
            <a:pPr algn="ctr" eaLnBrk="1" hangingPunct="1">
              <a:spcBef>
                <a:spcPct val="0"/>
              </a:spcBef>
              <a:buNone/>
            </a:pPr>
            <a:r>
              <a:rPr lang="nb-NO" altLang="nb-NO" sz="1400" i="1" dirty="0">
                <a:latin typeface="+mn-lt"/>
              </a:rPr>
              <a:t>Turnering dykk </a:t>
            </a:r>
            <a:r>
              <a:rPr lang="nb-NO" altLang="nb-NO" sz="1400" i="1" dirty="0" err="1">
                <a:latin typeface="+mn-lt"/>
              </a:rPr>
              <a:t>ønskjer</a:t>
            </a:r>
            <a:r>
              <a:rPr lang="nb-NO" altLang="nb-NO" sz="1400" i="1" dirty="0">
                <a:latin typeface="+mn-lt"/>
              </a:rPr>
              <a:t> å delta på: </a:t>
            </a:r>
          </a:p>
          <a:p>
            <a:pPr algn="ctr" eaLnBrk="1" hangingPunct="1">
              <a:spcBef>
                <a:spcPct val="0"/>
              </a:spcBef>
              <a:buNone/>
            </a:pPr>
            <a:r>
              <a:rPr lang="nb-NO" altLang="nb-NO" sz="1400" i="1" dirty="0">
                <a:latin typeface="+mn-lt"/>
              </a:rPr>
              <a:t> Lagnavn:</a:t>
            </a:r>
          </a:p>
          <a:p>
            <a:pPr algn="ctr" eaLnBrk="1" hangingPunct="1">
              <a:spcBef>
                <a:spcPct val="0"/>
              </a:spcBef>
              <a:buNone/>
            </a:pPr>
            <a:r>
              <a:rPr lang="nb-NO" altLang="nb-NO" sz="1400" i="1" dirty="0">
                <a:latin typeface="+mn-lt"/>
              </a:rPr>
              <a:t> Klasse (guter, jenter eller mix): </a:t>
            </a:r>
          </a:p>
          <a:p>
            <a:pPr algn="ctr" eaLnBrk="1" hangingPunct="1">
              <a:spcBef>
                <a:spcPct val="0"/>
              </a:spcBef>
              <a:buNone/>
            </a:pPr>
            <a:r>
              <a:rPr lang="nb-NO" altLang="nb-NO" sz="1400" i="1" dirty="0" err="1">
                <a:latin typeface="+mn-lt"/>
              </a:rPr>
              <a:t>Lagleiar</a:t>
            </a:r>
            <a:r>
              <a:rPr lang="nb-NO" altLang="nb-NO" sz="1400" i="1" dirty="0">
                <a:latin typeface="+mn-lt"/>
              </a:rPr>
              <a:t>  </a:t>
            </a:r>
            <a:r>
              <a:rPr lang="nb-NO" altLang="nb-NO" sz="1400" i="1" dirty="0" err="1">
                <a:latin typeface="+mn-lt"/>
              </a:rPr>
              <a:t>namn</a:t>
            </a:r>
            <a:r>
              <a:rPr lang="nb-NO" altLang="nb-NO" sz="1400" i="1" dirty="0">
                <a:latin typeface="+mn-lt"/>
              </a:rPr>
              <a:t>:</a:t>
            </a:r>
          </a:p>
          <a:p>
            <a:pPr algn="ctr" eaLnBrk="1" hangingPunct="1">
              <a:spcBef>
                <a:spcPct val="0"/>
              </a:spcBef>
              <a:buNone/>
            </a:pPr>
            <a:r>
              <a:rPr lang="nb-NO" altLang="nb-NO" sz="1400" i="1" dirty="0">
                <a:latin typeface="+mn-lt"/>
              </a:rPr>
              <a:t> </a:t>
            </a:r>
            <a:r>
              <a:rPr lang="nb-NO" altLang="nb-NO" sz="1400" i="1" dirty="0" err="1">
                <a:latin typeface="+mn-lt"/>
              </a:rPr>
              <a:t>Lagleiar</a:t>
            </a:r>
            <a:r>
              <a:rPr lang="nb-NO" altLang="nb-NO" sz="1400" i="1" dirty="0">
                <a:latin typeface="+mn-lt"/>
              </a:rPr>
              <a:t>  epost: </a:t>
            </a:r>
          </a:p>
          <a:p>
            <a:pPr algn="ctr" eaLnBrk="1" hangingPunct="1">
              <a:spcBef>
                <a:spcPct val="0"/>
              </a:spcBef>
              <a:buNone/>
            </a:pPr>
            <a:r>
              <a:rPr lang="nb-NO" altLang="nb-NO" sz="1400" i="1" dirty="0">
                <a:latin typeface="+mn-lt"/>
              </a:rPr>
              <a:t> </a:t>
            </a:r>
            <a:r>
              <a:rPr lang="nb-NO" altLang="nb-NO" sz="1400" i="1" dirty="0" err="1">
                <a:latin typeface="+mn-lt"/>
              </a:rPr>
              <a:t>Lagleiar</a:t>
            </a:r>
            <a:r>
              <a:rPr lang="nb-NO" altLang="nb-NO" sz="1400" i="1" dirty="0">
                <a:latin typeface="+mn-lt"/>
              </a:rPr>
              <a:t> mobil tlf. nr. : </a:t>
            </a:r>
          </a:p>
          <a:p>
            <a:pPr algn="ctr" eaLnBrk="1" hangingPunct="1">
              <a:spcBef>
                <a:spcPct val="0"/>
              </a:spcBef>
              <a:buNone/>
            </a:pPr>
            <a:endParaRPr lang="nb-NO" altLang="nb-NO" sz="1400" i="1" dirty="0">
              <a:latin typeface="+mn-lt"/>
            </a:endParaRPr>
          </a:p>
          <a:p>
            <a:pPr eaLnBrk="1" hangingPunct="1">
              <a:spcBef>
                <a:spcPct val="0"/>
              </a:spcBef>
              <a:buNone/>
            </a:pPr>
            <a:endParaRPr lang="nb-NO" altLang="nb-NO" sz="1300" i="1" dirty="0">
              <a:latin typeface="Verdana" panose="020B0604030504040204" pitchFamily="34" charset="0"/>
            </a:endParaRPr>
          </a:p>
          <a:p>
            <a:pPr eaLnBrk="1" hangingPunct="1">
              <a:spcBef>
                <a:spcPct val="0"/>
              </a:spcBef>
              <a:buNone/>
            </a:pPr>
            <a:endParaRPr lang="nb-NO" altLang="nb-NO" sz="1300" i="1" dirty="0">
              <a:latin typeface="Verdana" panose="020B0604030504040204" pitchFamily="34" charset="0"/>
            </a:endParaRPr>
          </a:p>
        </p:txBody>
      </p:sp>
      <p:sp>
        <p:nvSpPr>
          <p:cNvPr id="2" name="Rektangel 1">
            <a:extLst>
              <a:ext uri="{FF2B5EF4-FFF2-40B4-BE49-F238E27FC236}">
                <a16:creationId xmlns:a16="http://schemas.microsoft.com/office/drawing/2014/main" id="{6365637C-FCD8-4122-AC97-C82CBA10680B}"/>
              </a:ext>
            </a:extLst>
          </p:cNvPr>
          <p:cNvSpPr/>
          <p:nvPr/>
        </p:nvSpPr>
        <p:spPr>
          <a:xfrm>
            <a:off x="666307" y="5061066"/>
            <a:ext cx="5769935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nb-NO" altLang="nb-NO" sz="1400" b="1" dirty="0" err="1">
                <a:latin typeface="Verdana" panose="020B0604030504040204" pitchFamily="34" charset="0"/>
              </a:rPr>
              <a:t>Arrangørskulane</a:t>
            </a:r>
            <a:r>
              <a:rPr lang="nb-NO" altLang="nb-NO" sz="1400" dirty="0">
                <a:latin typeface="Verdana" panose="020B0604030504040204" pitchFamily="34" charset="0"/>
              </a:rPr>
              <a:t> stiller med hall, garderober, </a:t>
            </a:r>
            <a:r>
              <a:rPr lang="nb-NO" altLang="nb-NO" sz="1400" dirty="0" err="1">
                <a:latin typeface="Verdana" panose="020B0604030504040204" pitchFamily="34" charset="0"/>
              </a:rPr>
              <a:t>turneringsleiar</a:t>
            </a:r>
            <a:r>
              <a:rPr lang="nb-NO" altLang="nb-NO" sz="1400" dirty="0">
                <a:latin typeface="Verdana" panose="020B0604030504040204" pitchFamily="34" charset="0"/>
              </a:rPr>
              <a:t> og sekretariat. </a:t>
            </a:r>
          </a:p>
          <a:p>
            <a:pPr>
              <a:spcBef>
                <a:spcPct val="0"/>
              </a:spcBef>
            </a:pPr>
            <a:endParaRPr lang="nb-NO" altLang="nb-NO" sz="1400" dirty="0">
              <a:latin typeface="Verdana" panose="020B0604030504040204" pitchFamily="34" charset="0"/>
            </a:endParaRPr>
          </a:p>
          <a:p>
            <a:pPr>
              <a:spcBef>
                <a:spcPct val="0"/>
              </a:spcBef>
            </a:pPr>
            <a:r>
              <a:rPr lang="nb-NO" altLang="nb-NO" sz="1400" b="1" dirty="0" err="1">
                <a:latin typeface="Verdana" panose="020B0604030504040204" pitchFamily="34" charset="0"/>
              </a:rPr>
              <a:t>Deltakande</a:t>
            </a:r>
            <a:r>
              <a:rPr lang="nb-NO" altLang="nb-NO" sz="1400" b="1" dirty="0">
                <a:latin typeface="Verdana" panose="020B0604030504040204" pitchFamily="34" charset="0"/>
              </a:rPr>
              <a:t> skole</a:t>
            </a:r>
            <a:r>
              <a:rPr lang="nb-NO" altLang="nb-NO" sz="1400" dirty="0">
                <a:latin typeface="Verdana" panose="020B0604030504040204" pitchFamily="34" charset="0"/>
              </a:rPr>
              <a:t> tar med baller og dommerfløyte til eige bruk.</a:t>
            </a:r>
          </a:p>
          <a:p>
            <a:pPr>
              <a:spcBef>
                <a:spcPct val="0"/>
              </a:spcBef>
            </a:pPr>
            <a:endParaRPr lang="nb-NO" altLang="nb-NO" sz="1400" dirty="0">
              <a:latin typeface="Verdana" panose="020B0604030504040204" pitchFamily="34" charset="0"/>
            </a:endParaRPr>
          </a:p>
          <a:p>
            <a:pPr>
              <a:spcBef>
                <a:spcPct val="0"/>
              </a:spcBef>
            </a:pPr>
            <a:r>
              <a:rPr lang="nb-NO" altLang="nb-NO" sz="1400" b="1" dirty="0">
                <a:latin typeface="Verdana" panose="020B0604030504040204" pitchFamily="34" charset="0"/>
              </a:rPr>
              <a:t>NVBF Region Sogn og Fjordane </a:t>
            </a:r>
            <a:r>
              <a:rPr lang="nb-NO" altLang="nb-NO" sz="1400" b="1" dirty="0" err="1">
                <a:latin typeface="Verdana" panose="020B0604030504040204" pitchFamily="34" charset="0"/>
              </a:rPr>
              <a:t>utarbeidar</a:t>
            </a:r>
            <a:r>
              <a:rPr lang="nb-NO" altLang="nb-NO" sz="1400" b="1" dirty="0">
                <a:latin typeface="Verdana" panose="020B0604030504040204" pitchFamily="34" charset="0"/>
              </a:rPr>
              <a:t> turneringsoppsett</a:t>
            </a:r>
            <a:r>
              <a:rPr lang="nb-NO" altLang="nb-NO" sz="1400" dirty="0">
                <a:latin typeface="Verdana" panose="020B0604030504040204" pitchFamily="34" charset="0"/>
              </a:rPr>
              <a:t> og sender dette ut til påmeldte skuler </a:t>
            </a:r>
            <a:r>
              <a:rPr lang="nb-NO" altLang="nb-NO" sz="1400" dirty="0" err="1">
                <a:latin typeface="Verdana" panose="020B0604030504040204" pitchFamily="34" charset="0"/>
              </a:rPr>
              <a:t>ca</a:t>
            </a:r>
            <a:r>
              <a:rPr lang="nb-NO" altLang="nb-NO" sz="1400" dirty="0">
                <a:latin typeface="Verdana" panose="020B0604030504040204" pitchFamily="34" charset="0"/>
              </a:rPr>
              <a:t> ei veke før turneringen</a:t>
            </a:r>
            <a:r>
              <a:rPr lang="nb-NO" altLang="nb-NO" sz="1400" i="1" dirty="0">
                <a:latin typeface="Verdana" panose="020B0604030504040204" pitchFamily="34" charset="0"/>
              </a:rPr>
              <a:t>.</a:t>
            </a:r>
          </a:p>
          <a:p>
            <a:pPr>
              <a:spcBef>
                <a:spcPct val="0"/>
              </a:spcBef>
            </a:pPr>
            <a:endParaRPr lang="nb-NO" altLang="nb-NO" sz="1400" b="1" dirty="0">
              <a:latin typeface="Verdana" panose="020B0604030504040204" pitchFamily="34" charset="0"/>
            </a:endParaRPr>
          </a:p>
          <a:p>
            <a:pPr>
              <a:spcBef>
                <a:spcPct val="0"/>
              </a:spcBef>
            </a:pPr>
            <a:endParaRPr lang="nb-NO" altLang="nb-NO" sz="1400" i="1" dirty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04453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Plassholder for innhold 3">
            <a:extLst>
              <a:ext uri="{FF2B5EF4-FFF2-40B4-BE49-F238E27FC236}">
                <a16:creationId xmlns:a16="http://schemas.microsoft.com/office/drawing/2014/main" id="{9230A8F4-2D72-477F-9CF2-E1DCAD19271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3203556"/>
              </p:ext>
            </p:extLst>
          </p:nvPr>
        </p:nvGraphicFramePr>
        <p:xfrm>
          <a:off x="377825" y="1697038"/>
          <a:ext cx="4810339" cy="2016125"/>
        </p:xfrm>
        <a:graphic>
          <a:graphicData uri="http://schemas.openxmlformats.org/drawingml/2006/table">
            <a:tbl>
              <a:tblPr/>
              <a:tblGrid>
                <a:gridCol w="8207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810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085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04031">
                <a:tc>
                  <a:txBody>
                    <a:bodyPr/>
                    <a:lstStyle/>
                    <a:p>
                      <a:r>
                        <a:rPr lang="nb-NO" sz="1200" b="1" dirty="0">
                          <a:latin typeface="Verdana" pitchFamily="34" charset="0"/>
                        </a:rPr>
                        <a:t>Klasse</a:t>
                      </a:r>
                    </a:p>
                  </a:txBody>
                  <a:tcPr marL="91460" marR="91460" marT="45718" marB="4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b-NO" sz="1200" b="1" dirty="0">
                          <a:latin typeface="Verdana" pitchFamily="34" charset="0"/>
                        </a:rPr>
                        <a:t>Nettehøyde</a:t>
                      </a:r>
                    </a:p>
                  </a:txBody>
                  <a:tcPr marL="91460" marR="91460" marT="45718" marB="4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b-NO" sz="1200" b="1" dirty="0" err="1">
                          <a:latin typeface="Verdana" pitchFamily="34" charset="0"/>
                        </a:rPr>
                        <a:t>Spelarar</a:t>
                      </a:r>
                      <a:endParaRPr lang="nb-NO" sz="1200" b="1" dirty="0">
                        <a:latin typeface="Verdana" pitchFamily="34" charset="0"/>
                      </a:endParaRPr>
                    </a:p>
                  </a:txBody>
                  <a:tcPr marL="91460" marR="91460" marT="45718" marB="4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2419">
                <a:tc>
                  <a:txBody>
                    <a:bodyPr/>
                    <a:lstStyle/>
                    <a:p>
                      <a:r>
                        <a:rPr lang="nb-NO" sz="1200" dirty="0">
                          <a:latin typeface="Verdana" pitchFamily="34" charset="0"/>
                        </a:rPr>
                        <a:t>Guter</a:t>
                      </a:r>
                    </a:p>
                  </a:txBody>
                  <a:tcPr marL="91460" marR="91460" marT="45718" marB="4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1200" dirty="0">
                          <a:latin typeface="Verdana" pitchFamily="34" charset="0"/>
                        </a:rPr>
                        <a:t>2,43m</a:t>
                      </a:r>
                    </a:p>
                  </a:txBody>
                  <a:tcPr marL="91460" marR="91460" marT="45718" marB="4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b-NO" sz="1200" dirty="0">
                          <a:latin typeface="Verdana" pitchFamily="34" charset="0"/>
                        </a:rPr>
                        <a:t>6 </a:t>
                      </a:r>
                      <a:r>
                        <a:rPr lang="nb-NO" sz="1200" dirty="0" err="1">
                          <a:latin typeface="Verdana" pitchFamily="34" charset="0"/>
                        </a:rPr>
                        <a:t>spelarar</a:t>
                      </a:r>
                      <a:r>
                        <a:rPr lang="nb-NO" sz="1200" dirty="0">
                          <a:latin typeface="Verdana" pitchFamily="34" charset="0"/>
                        </a:rPr>
                        <a:t>, to kan </a:t>
                      </a:r>
                      <a:r>
                        <a:rPr lang="nb-NO" sz="1200" dirty="0" err="1">
                          <a:latin typeface="Verdana" pitchFamily="34" charset="0"/>
                        </a:rPr>
                        <a:t>vere</a:t>
                      </a:r>
                      <a:r>
                        <a:rPr lang="nb-NO" sz="1200" dirty="0">
                          <a:latin typeface="Verdana" pitchFamily="34" charset="0"/>
                        </a:rPr>
                        <a:t> jenter</a:t>
                      </a:r>
                    </a:p>
                  </a:txBody>
                  <a:tcPr marL="91460" marR="91460" marT="45718" marB="4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07256">
                <a:tc>
                  <a:txBody>
                    <a:bodyPr/>
                    <a:lstStyle/>
                    <a:p>
                      <a:r>
                        <a:rPr lang="nb-NO" sz="1200">
                          <a:latin typeface="Verdana" pitchFamily="34" charset="0"/>
                        </a:rPr>
                        <a:t>Miks</a:t>
                      </a:r>
                    </a:p>
                  </a:txBody>
                  <a:tcPr marL="91460" marR="91460" marT="45718" marB="4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1200" dirty="0">
                          <a:latin typeface="Verdana" pitchFamily="34" charset="0"/>
                        </a:rPr>
                        <a:t>2,35m</a:t>
                      </a:r>
                    </a:p>
                  </a:txBody>
                  <a:tcPr marL="91460" marR="91460" marT="45718" marB="4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b-NO" sz="1200" dirty="0">
                          <a:latin typeface="Verdana" pitchFamily="34" charset="0"/>
                        </a:rPr>
                        <a:t>6 </a:t>
                      </a:r>
                      <a:r>
                        <a:rPr lang="nb-NO" sz="1200" dirty="0" err="1">
                          <a:latin typeface="Verdana" pitchFamily="34" charset="0"/>
                        </a:rPr>
                        <a:t>spelarar</a:t>
                      </a:r>
                      <a:r>
                        <a:rPr lang="nb-NO" sz="1200" dirty="0">
                          <a:latin typeface="Verdana" pitchFamily="34" charset="0"/>
                        </a:rPr>
                        <a:t>, 3 </a:t>
                      </a:r>
                      <a:r>
                        <a:rPr lang="nb-NO" sz="1200" dirty="0" err="1">
                          <a:latin typeface="Verdana" pitchFamily="34" charset="0"/>
                        </a:rPr>
                        <a:t>gutar</a:t>
                      </a:r>
                      <a:r>
                        <a:rPr lang="nb-NO" sz="1200" dirty="0">
                          <a:latin typeface="Verdana" pitchFamily="34" charset="0"/>
                        </a:rPr>
                        <a:t> + 3</a:t>
                      </a:r>
                      <a:r>
                        <a:rPr lang="nb-NO" sz="1200" baseline="0" dirty="0">
                          <a:latin typeface="Verdana" pitchFamily="34" charset="0"/>
                        </a:rPr>
                        <a:t> </a:t>
                      </a:r>
                      <a:r>
                        <a:rPr lang="nb-NO" sz="1200" dirty="0">
                          <a:latin typeface="Verdana" pitchFamily="34" charset="0"/>
                        </a:rPr>
                        <a:t>jenter. Kan </a:t>
                      </a:r>
                      <a:r>
                        <a:rPr lang="nb-NO" sz="1200" dirty="0" err="1">
                          <a:latin typeface="Verdana" pitchFamily="34" charset="0"/>
                        </a:rPr>
                        <a:t>vere</a:t>
                      </a:r>
                      <a:r>
                        <a:rPr lang="nb-NO" sz="1200" dirty="0">
                          <a:latin typeface="Verdana" pitchFamily="34" charset="0"/>
                        </a:rPr>
                        <a:t> sett </a:t>
                      </a:r>
                      <a:r>
                        <a:rPr lang="nb-NO" sz="1200" dirty="0" err="1">
                          <a:latin typeface="Verdana" pitchFamily="34" charset="0"/>
                        </a:rPr>
                        <a:t>saman</a:t>
                      </a:r>
                      <a:r>
                        <a:rPr lang="nb-NO" sz="1200" dirty="0">
                          <a:latin typeface="Verdana" pitchFamily="34" charset="0"/>
                        </a:rPr>
                        <a:t> av 5 </a:t>
                      </a:r>
                      <a:r>
                        <a:rPr lang="nb-NO" sz="1200" dirty="0" err="1">
                          <a:latin typeface="Verdana" pitchFamily="34" charset="0"/>
                        </a:rPr>
                        <a:t>spelarar</a:t>
                      </a:r>
                      <a:r>
                        <a:rPr lang="nb-NO" sz="1200" dirty="0">
                          <a:latin typeface="Verdana" pitchFamily="34" charset="0"/>
                        </a:rPr>
                        <a:t> (3 jenter og 2 gutter i </a:t>
                      </a:r>
                      <a:r>
                        <a:rPr lang="nb-NO" sz="1200" dirty="0" err="1">
                          <a:latin typeface="Verdana" pitchFamily="34" charset="0"/>
                        </a:rPr>
                        <a:t>innleiiande</a:t>
                      </a:r>
                      <a:r>
                        <a:rPr lang="nb-NO" sz="1200" baseline="0" dirty="0">
                          <a:latin typeface="Verdana" pitchFamily="34" charset="0"/>
                        </a:rPr>
                        <a:t> runde.</a:t>
                      </a:r>
                      <a:endParaRPr lang="nb-NO" sz="1200" dirty="0">
                        <a:latin typeface="Verdana" pitchFamily="34" charset="0"/>
                      </a:endParaRPr>
                    </a:p>
                  </a:txBody>
                  <a:tcPr marL="91460" marR="91460" marT="45718" marB="4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2419">
                <a:tc>
                  <a:txBody>
                    <a:bodyPr/>
                    <a:lstStyle/>
                    <a:p>
                      <a:r>
                        <a:rPr lang="nb-NO" sz="1200">
                          <a:latin typeface="Verdana" pitchFamily="34" charset="0"/>
                        </a:rPr>
                        <a:t>Jenter</a:t>
                      </a:r>
                      <a:endParaRPr lang="nb-NO" sz="1200" dirty="0">
                        <a:latin typeface="Verdana" pitchFamily="34" charset="0"/>
                      </a:endParaRPr>
                    </a:p>
                  </a:txBody>
                  <a:tcPr marL="91460" marR="91460" marT="45718" marB="4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1200" dirty="0">
                          <a:latin typeface="Verdana" pitchFamily="34" charset="0"/>
                        </a:rPr>
                        <a:t>2,24m</a:t>
                      </a:r>
                    </a:p>
                  </a:txBody>
                  <a:tcPr marL="91460" marR="91460" marT="45718" marB="4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b-NO" sz="1200" dirty="0">
                          <a:latin typeface="Verdana" pitchFamily="34" charset="0"/>
                        </a:rPr>
                        <a:t>6 </a:t>
                      </a:r>
                      <a:r>
                        <a:rPr lang="nb-NO" sz="1200" dirty="0" err="1">
                          <a:latin typeface="Verdana" pitchFamily="34" charset="0"/>
                        </a:rPr>
                        <a:t>spelarar</a:t>
                      </a:r>
                      <a:r>
                        <a:rPr lang="nb-NO" sz="1200" dirty="0">
                          <a:latin typeface="Verdana" pitchFamily="34" charset="0"/>
                        </a:rPr>
                        <a:t>, kun jenter</a:t>
                      </a:r>
                    </a:p>
                  </a:txBody>
                  <a:tcPr marL="91460" marR="91460" marT="45718" marB="4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8" name="Rektangel 4">
            <a:extLst>
              <a:ext uri="{FF2B5EF4-FFF2-40B4-BE49-F238E27FC236}">
                <a16:creationId xmlns:a16="http://schemas.microsoft.com/office/drawing/2014/main" id="{4E6BC515-5A63-40A3-B777-F512EFE468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7956" y="1358901"/>
            <a:ext cx="6480175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b-NO" altLang="nb-NO" sz="1600" b="1" dirty="0">
                <a:latin typeface="Verdana" panose="020B0604030504040204" pitchFamily="34" charset="0"/>
              </a:rPr>
              <a:t>Turneringsinformasjon</a:t>
            </a:r>
            <a:endParaRPr lang="nb-NO" altLang="nb-NO" sz="1600" i="1" dirty="0">
              <a:latin typeface="Verdana" panose="020B0604030504040204" pitchFamily="34" charset="0"/>
            </a:endParaRPr>
          </a:p>
        </p:txBody>
      </p:sp>
      <p:pic>
        <p:nvPicPr>
          <p:cNvPr id="9" name="Picture 2" descr="http://www.luckydogvolleyball.com/store/ProductImages/mikasaBall2_Small.jpg">
            <a:extLst>
              <a:ext uri="{FF2B5EF4-FFF2-40B4-BE49-F238E27FC236}">
                <a16:creationId xmlns:a16="http://schemas.microsoft.com/office/drawing/2014/main" id="{C5A2EFAC-3C12-4F54-AC13-DBFC01ECE4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375" y="179388"/>
            <a:ext cx="1077913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2" descr="http://www.luckydogvolleyball.com/store/ProductImages/mikasaBall2_Small.jpg">
            <a:extLst>
              <a:ext uri="{FF2B5EF4-FFF2-40B4-BE49-F238E27FC236}">
                <a16:creationId xmlns:a16="http://schemas.microsoft.com/office/drawing/2014/main" id="{8025F22F-71E8-41E5-AF41-003B2720D3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7175" y="179388"/>
            <a:ext cx="1081088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Bilde 7" descr="NVBF-logo-65.jpg">
            <a:extLst>
              <a:ext uri="{FF2B5EF4-FFF2-40B4-BE49-F238E27FC236}">
                <a16:creationId xmlns:a16="http://schemas.microsoft.com/office/drawing/2014/main" id="{057AE9C4-A179-450C-8DCC-DA112AC0CBB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2738" y="179388"/>
            <a:ext cx="877887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Rektangel 8">
            <a:extLst>
              <a:ext uri="{FF2B5EF4-FFF2-40B4-BE49-F238E27FC236}">
                <a16:creationId xmlns:a16="http://schemas.microsoft.com/office/drawing/2014/main" id="{E4B66E61-68E3-472C-BC01-E9FDBFAA54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8462" y="3816351"/>
            <a:ext cx="6040438" cy="43704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b-NO" altLang="nb-NO" sz="1200" b="1" dirty="0" err="1">
                <a:latin typeface="Verdana" panose="020B0604030504040204" pitchFamily="34" charset="0"/>
              </a:rPr>
              <a:t>Turneringsspel</a:t>
            </a:r>
            <a:r>
              <a:rPr lang="nb-NO" altLang="nb-NO" sz="1200" b="1" dirty="0">
                <a:latin typeface="Verdana" panose="020B0604030504040204" pitchFamily="34" charset="0"/>
              </a:rPr>
              <a:t>:</a:t>
            </a:r>
            <a:r>
              <a:rPr lang="nb-NO" altLang="nb-NO" sz="1200" dirty="0">
                <a:latin typeface="Verdana" panose="020B0604030504040204" pitchFamily="34" charset="0"/>
              </a:rPr>
              <a:t> minimum 3 kamper pr lag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nb-NO" altLang="nb-NO" sz="1200" dirty="0">
              <a:latin typeface="Verdana" panose="020B060403050404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b-NO" altLang="nb-NO" sz="1200" b="1" dirty="0">
                <a:latin typeface="Verdana" panose="020B0604030504040204" pitchFamily="34" charset="0"/>
              </a:rPr>
              <a:t>Dømming</a:t>
            </a:r>
            <a:r>
              <a:rPr lang="nb-NO" altLang="nb-NO" sz="1200" dirty="0">
                <a:latin typeface="Verdana" panose="020B0604030504040204" pitchFamily="34" charset="0"/>
              </a:rPr>
              <a:t>: laga dømmer </a:t>
            </a:r>
            <a:r>
              <a:rPr lang="nb-NO" altLang="nb-NO" sz="1200" dirty="0" err="1">
                <a:latin typeface="Verdana" panose="020B0604030504040204" pitchFamily="34" charset="0"/>
              </a:rPr>
              <a:t>kvarandre</a:t>
            </a:r>
            <a:r>
              <a:rPr lang="nb-NO" altLang="nb-NO" sz="1200" dirty="0">
                <a:latin typeface="Verdana" panose="020B0604030504040204" pitchFamily="34" charset="0"/>
              </a:rPr>
              <a:t>. Kvart lag må ha med fløyte til eigne </a:t>
            </a:r>
            <a:r>
              <a:rPr lang="nb-NO" altLang="nb-NO" sz="1200" dirty="0" err="1">
                <a:latin typeface="Verdana" panose="020B0604030504040204" pitchFamily="34" charset="0"/>
              </a:rPr>
              <a:t>dommarar</a:t>
            </a:r>
            <a:r>
              <a:rPr lang="nb-NO" altLang="nb-NO" sz="1200" dirty="0">
                <a:latin typeface="Verdana" panose="020B0604030504040204" pitchFamily="34" charset="0"/>
              </a:rPr>
              <a:t>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br>
              <a:rPr lang="nb-NO" altLang="nb-NO" sz="1200" dirty="0">
                <a:latin typeface="Verdana" panose="020B0604030504040204" pitchFamily="34" charset="0"/>
              </a:rPr>
            </a:br>
            <a:r>
              <a:rPr lang="nb-NO" altLang="nb-NO" sz="1200" b="1" dirty="0">
                <a:latin typeface="Verdana" panose="020B0604030504040204" pitchFamily="34" charset="0"/>
              </a:rPr>
              <a:t>Deltakeravgift:</a:t>
            </a:r>
            <a:r>
              <a:rPr lang="nb-NO" altLang="nb-NO" sz="1200" dirty="0">
                <a:latin typeface="Verdana" panose="020B0604030504040204" pitchFamily="34" charset="0"/>
              </a:rPr>
              <a:t> kr. 500,- pr lag</a:t>
            </a:r>
            <a:br>
              <a:rPr lang="nb-NO" altLang="nb-NO" sz="1200" dirty="0">
                <a:latin typeface="Verdana" panose="020B0604030504040204" pitchFamily="34" charset="0"/>
              </a:rPr>
            </a:br>
            <a:r>
              <a:rPr lang="nb-NO" altLang="nb-NO" sz="1200" dirty="0">
                <a:latin typeface="Verdana" panose="020B0604030504040204" pitchFamily="34" charset="0"/>
              </a:rPr>
              <a:t>- Deltakeravgiften blir fakturert av NVBF Region Sogn og Fjordane og vert sendt til den mailadressen som vert nytta i påmeldinga.</a:t>
            </a:r>
            <a:br>
              <a:rPr lang="nb-NO" altLang="nb-NO" sz="1200" dirty="0">
                <a:latin typeface="Verdana" panose="020B0604030504040204" pitchFamily="34" charset="0"/>
              </a:rPr>
            </a:br>
            <a:r>
              <a:rPr lang="nb-NO" altLang="nb-NO" sz="1200" dirty="0">
                <a:latin typeface="Verdana" panose="020B0604030504040204" pitchFamily="34" charset="0"/>
              </a:rPr>
              <a:t>- Påmeldinga er </a:t>
            </a:r>
            <a:r>
              <a:rPr lang="nb-NO" altLang="nb-NO" sz="1200" dirty="0" err="1">
                <a:latin typeface="Verdana" panose="020B0604030504040204" pitchFamily="34" charset="0"/>
              </a:rPr>
              <a:t>bindande</a:t>
            </a:r>
            <a:r>
              <a:rPr lang="nb-NO" altLang="nb-NO" sz="1200" dirty="0">
                <a:latin typeface="Verdana" panose="020B0604030504040204" pitchFamily="34" charset="0"/>
              </a:rPr>
              <a:t>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b-NO" altLang="nb-NO" sz="1200" dirty="0">
                <a:latin typeface="Verdana" panose="020B0604030504040204" pitchFamily="34" charset="0"/>
              </a:rPr>
              <a:t>- Ved evt. trekking </a:t>
            </a:r>
            <a:r>
              <a:rPr lang="nb-NO" altLang="nb-NO" sz="1200" dirty="0" err="1">
                <a:latin typeface="Verdana" panose="020B0604030504040204" pitchFamily="34" charset="0"/>
              </a:rPr>
              <a:t>frå</a:t>
            </a:r>
            <a:r>
              <a:rPr lang="nb-NO" altLang="nb-NO" sz="1200" dirty="0">
                <a:latin typeface="Verdana" panose="020B0604030504040204" pitchFamily="34" charset="0"/>
              </a:rPr>
              <a:t> turneringen etter at påmeldingsfristen har utløpt vert </a:t>
            </a:r>
            <a:r>
              <a:rPr lang="nb-NO" altLang="nb-NO" sz="1200" dirty="0" err="1">
                <a:latin typeface="Verdana" panose="020B0604030504040204" pitchFamily="34" charset="0"/>
              </a:rPr>
              <a:t>skulen</a:t>
            </a:r>
            <a:r>
              <a:rPr lang="nb-NO" altLang="nb-NO" sz="1200" dirty="0">
                <a:latin typeface="Verdana" panose="020B0604030504040204" pitchFamily="34" charset="0"/>
              </a:rPr>
              <a:t> </a:t>
            </a:r>
            <a:r>
              <a:rPr lang="nb-NO" altLang="nb-NO" sz="1200" dirty="0" err="1">
                <a:latin typeface="Verdana" panose="020B0604030504040204" pitchFamily="34" charset="0"/>
              </a:rPr>
              <a:t>frakturert</a:t>
            </a:r>
            <a:r>
              <a:rPr lang="nb-NO" altLang="nb-NO" sz="1200" dirty="0">
                <a:latin typeface="Verdana" panose="020B0604030504040204" pitchFamily="34" charset="0"/>
              </a:rPr>
              <a:t> for påmeldingsgebyr.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br>
              <a:rPr lang="nb-NO" altLang="nb-NO" sz="1200" dirty="0">
                <a:latin typeface="Verdana" panose="020B0604030504040204" pitchFamily="34" charset="0"/>
              </a:rPr>
            </a:br>
            <a:r>
              <a:rPr lang="nb-NO" altLang="nb-NO" sz="1200" b="1" dirty="0">
                <a:latin typeface="Verdana" panose="020B0604030504040204" pitchFamily="34" charset="0"/>
              </a:rPr>
              <a:t>Premiering:</a:t>
            </a:r>
            <a:r>
              <a:rPr lang="nb-NO" altLang="nb-NO" sz="1200" dirty="0">
                <a:latin typeface="Verdana" panose="020B0604030504040204" pitchFamily="34" charset="0"/>
              </a:rPr>
              <a:t> </a:t>
            </a:r>
            <a:br>
              <a:rPr lang="nb-NO" altLang="nb-NO" sz="1200" dirty="0">
                <a:latin typeface="Verdana" panose="020B0604030504040204" pitchFamily="34" charset="0"/>
              </a:rPr>
            </a:br>
            <a:r>
              <a:rPr lang="nb-NO" altLang="nb-NO" sz="1200" dirty="0">
                <a:latin typeface="Verdana" panose="020B0604030504040204" pitchFamily="34" charset="0"/>
              </a:rPr>
              <a:t>- I finalerunden får 1., 2. og 3. plass, pokal + medaljer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nb-NO" altLang="nb-NO" sz="1200" dirty="0">
              <a:latin typeface="Verdana" panose="020B060403050404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b-NO" altLang="nb-NO" sz="1200" b="1" dirty="0">
                <a:latin typeface="Verdana" panose="020B0604030504040204" pitchFamily="34" charset="0"/>
              </a:rPr>
              <a:t>Finalerunde</a:t>
            </a:r>
            <a:br>
              <a:rPr lang="nb-NO" altLang="nb-NO" sz="1200" dirty="0">
                <a:latin typeface="Verdana" panose="020B0604030504040204" pitchFamily="34" charset="0"/>
              </a:rPr>
            </a:br>
            <a:endParaRPr lang="nb-NO" altLang="nb-NO" sz="1200" dirty="0">
              <a:latin typeface="Verdana" panose="020B0604030504040204" pitchFamily="34" charset="0"/>
            </a:endParaRPr>
          </a:p>
          <a:p>
            <a:pPr eaLnBrk="1" hangingPunct="1">
              <a:spcBef>
                <a:spcPct val="0"/>
              </a:spcBef>
              <a:buNone/>
            </a:pPr>
            <a:r>
              <a:rPr lang="nb-NO" altLang="nb-NO" sz="1200" dirty="0">
                <a:latin typeface="Verdana" panose="020B0604030504040204" pitchFamily="34" charset="0"/>
              </a:rPr>
              <a:t>- Landsfinalen vert spelt i Nord, Bodø 26. – 28. januar 2018. </a:t>
            </a:r>
          </a:p>
          <a:p>
            <a:pPr marL="285750" indent="-285750" eaLnBrk="1" hangingPunct="1">
              <a:spcBef>
                <a:spcPct val="0"/>
              </a:spcBef>
              <a:buFontTx/>
              <a:buChar char="-"/>
            </a:pPr>
            <a:endParaRPr lang="nb-NO" altLang="nb-NO" sz="1200" dirty="0">
              <a:latin typeface="Verdana" panose="020B0604030504040204" pitchFamily="34" charset="0"/>
            </a:endParaRPr>
          </a:p>
          <a:p>
            <a:pPr>
              <a:spcBef>
                <a:spcPct val="0"/>
              </a:spcBef>
              <a:buNone/>
            </a:pPr>
            <a:r>
              <a:rPr lang="nb-NO" altLang="nb-NO" sz="1200" dirty="0">
                <a:latin typeface="Verdana" panose="020B0604030504040204" pitchFamily="34" charset="0"/>
              </a:rPr>
              <a:t>- En skule kan </a:t>
            </a:r>
            <a:r>
              <a:rPr lang="nb-NO" altLang="nb-NO" sz="1200" dirty="0" err="1">
                <a:latin typeface="Verdana" panose="020B0604030504040204" pitchFamily="34" charset="0"/>
              </a:rPr>
              <a:t>ikkje</a:t>
            </a:r>
            <a:r>
              <a:rPr lang="nb-NO" altLang="nb-NO" sz="1200" dirty="0">
                <a:latin typeface="Verdana" panose="020B0604030504040204" pitchFamily="34" charset="0"/>
              </a:rPr>
              <a:t> sende to lag i same klasse til landsfinalen. Dersom lag </a:t>
            </a:r>
            <a:r>
              <a:rPr lang="nb-NO" altLang="nb-NO" sz="1200" dirty="0" err="1">
                <a:latin typeface="Verdana" panose="020B0604030504040204" pitchFamily="34" charset="0"/>
              </a:rPr>
              <a:t>ikkje</a:t>
            </a:r>
            <a:r>
              <a:rPr lang="nb-NO" altLang="nb-NO" sz="1200" dirty="0">
                <a:latin typeface="Verdana" panose="020B0604030504040204" pitchFamily="34" charset="0"/>
              </a:rPr>
              <a:t> ønsker å delta i Landsfinalen, får neste lag på resultatlista plassen.</a:t>
            </a:r>
            <a:endParaRPr lang="nb-NO" altLang="nb-NO" sz="1200" i="1" dirty="0">
              <a:latin typeface="Verdana" panose="020B060403050404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buFontTx/>
              <a:buChar char="-"/>
            </a:pPr>
            <a:endParaRPr lang="nb-NO" altLang="nb-NO" sz="1300" dirty="0">
              <a:latin typeface="Verdana" panose="020B060403050404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nb-NO" altLang="nb-NO" sz="1300" dirty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33104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item1.xml><?xml version="1.0" encoding="utf-8"?>
<?mso-contentType ?>
<SharedContentType xmlns="Microsoft.SharePoint.Taxonomy.ContentTypeSync" SourceId="f0e9ee77-ca26-4a69-aa98-c9b10d3d2018" ContentTypeId="0x01010089F515CEF38C6043B09A4EB0A2E09D6302" PreviousValue="false"/>
</file>

<file path=customXml/item2.xml><?xml version="1.0" encoding="utf-8"?>
<?mso-contentType ?>
<customXsn xmlns="http://schemas.microsoft.com/office/2006/metadata/customXsn">
  <xsnLocation/>
  <cached>True</cached>
  <openByDefault>True</openByDefault>
  <xsnScope/>
</customXsn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Word" ma:contentTypeID="0x01010089F515CEF38C6043B09A4EB0A2E09D630200803D8FE25DE60348BBEF587EDB526ADC0051C5038E680B7B47AF3AB63B60D2461B" ma:contentTypeVersion="122" ma:contentTypeDescription="Opprett et nytt dokument." ma:contentTypeScope="" ma:versionID="7ba4f85250661126266f4b840f3b8086">
  <xsd:schema xmlns:xsd="http://www.w3.org/2001/XMLSchema" xmlns:xs="http://www.w3.org/2001/XMLSchema" xmlns:p="http://schemas.microsoft.com/office/2006/metadata/properties" xmlns:ns2="aec5f570-5954-42b2-93f8-bbdf6252596e" xmlns:ns3="0f21dfed-147e-4e08-a5c4-50f906ea6c3f" targetNamespace="http://schemas.microsoft.com/office/2006/metadata/properties" ma:root="true" ma:fieldsID="3d4ab1dda2450c2027fb821c1916e4c1" ns2:_="" ns3:_="">
    <xsd:import namespace="aec5f570-5954-42b2-93f8-bbdf6252596e"/>
    <xsd:import namespace="0f21dfed-147e-4e08-a5c4-50f906ea6c3f"/>
    <xsd:element name="properties">
      <xsd:complexType>
        <xsd:sequence>
          <xsd:element name="documentManagement">
            <xsd:complexType>
              <xsd:all>
                <xsd:element ref="ns2:_nifDokumenteier" minOccurs="0"/>
                <xsd:element ref="ns2:_nifSaksbehandler" minOccurs="0"/>
                <xsd:element ref="ns2:_nifDokumentbeskrivelse" minOccurs="0"/>
                <xsd:element ref="ns2:_nifDokumentstatus" minOccurs="0"/>
                <xsd:element ref="ns2:InnUtIntern"/>
                <xsd:element ref="ns2:_arFrist" minOccurs="0"/>
                <xsd:element ref="ns2:_nifTil" minOccurs="0"/>
                <xsd:element ref="ns2:_nifFra" minOccurs="0"/>
                <xsd:element ref="ns2:m007437e3ff24ee3b6b1beda051d5beb" minOccurs="0"/>
                <xsd:element ref="ns2:TaxCatchAll" minOccurs="0"/>
                <xsd:element ref="ns2:TaxCatchAllLabel" minOccurs="0"/>
                <xsd:element ref="ns2:e390b8d06ece46449586677b864a8181" minOccurs="0"/>
                <xsd:element ref="ns2:AnonymEksternDeling" minOccurs="0"/>
                <xsd:element ref="ns3:_dlc_DocId" minOccurs="0"/>
                <xsd:element ref="ns3:_dlc_DocIdUrl" minOccurs="0"/>
                <xsd:element ref="ns3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ec5f570-5954-42b2-93f8-bbdf6252596e" elementFormDefault="qualified">
    <xsd:import namespace="http://schemas.microsoft.com/office/2006/documentManagement/types"/>
    <xsd:import namespace="http://schemas.microsoft.com/office/infopath/2007/PartnerControls"/>
    <xsd:element name="_nifDokumenteier" ma:index="2" nillable="true" ma:displayName="Dokumenteier" ma:hidden="true" ma:SearchPeopleOnly="false" ma:SharePointGroup="0" ma:internalName="_nifDokumenteier" ma:readOnly="false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_nifSaksbehandler" ma:index="3" nillable="true" ma:displayName="Saksbehandler" ma:SearchPeopleOnly="false" ma:SharePointGroup="0" ma:internalName="_nifSaksbehandler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_nifDokumentbeskrivelse" ma:index="5" nillable="true" ma:displayName="Dokumentbeskrivelse" ma:internalName="_nifDokumentbeskrivelse">
      <xsd:simpleType>
        <xsd:restriction base="dms:Note">
          <xsd:maxLength value="255"/>
        </xsd:restriction>
      </xsd:simpleType>
    </xsd:element>
    <xsd:element name="_nifDokumentstatus" ma:index="6" nillable="true" ma:displayName="Dokumentstatus" ma:default="Ubehandlet" ma:internalName="_nifDokumentstatus" ma:readOnly="false">
      <xsd:simpleType>
        <xsd:restriction base="dms:Choice">
          <xsd:enumeration value="Ubehandlet"/>
          <xsd:enumeration value="Under arbeid"/>
          <xsd:enumeration value="Ferdig"/>
        </xsd:restriction>
      </xsd:simpleType>
    </xsd:element>
    <xsd:element name="InnUtIntern" ma:index="7" ma:displayName="Inn/Ut/Intern" ma:default="Intern" ma:format="Dropdown" ma:internalName="InnUtIntern">
      <xsd:simpleType>
        <xsd:restriction base="dms:Choice">
          <xsd:enumeration value="Innkommende"/>
          <xsd:enumeration value="Utgående"/>
          <xsd:enumeration value="Intern"/>
        </xsd:restriction>
      </xsd:simpleType>
    </xsd:element>
    <xsd:element name="_arFrist" ma:index="9" nillable="true" ma:displayName="Frist" ma:format="DateOnly" ma:internalName="_arFrist">
      <xsd:simpleType>
        <xsd:restriction base="dms:DateTime"/>
      </xsd:simpleType>
    </xsd:element>
    <xsd:element name="_nifTil" ma:index="10" nillable="true" ma:displayName="Til" ma:internalName="_nifTil">
      <xsd:simpleType>
        <xsd:restriction base="dms:Text"/>
      </xsd:simpleType>
    </xsd:element>
    <xsd:element name="_nifFra" ma:index="11" nillable="true" ma:displayName="Fra" ma:internalName="_nifFra">
      <xsd:simpleType>
        <xsd:restriction base="dms:Text"/>
      </xsd:simpleType>
    </xsd:element>
    <xsd:element name="m007437e3ff24ee3b6b1beda051d5beb" ma:index="16" nillable="true" ma:taxonomy="true" ma:internalName="m007437e3ff24ee3b6b1beda051d5beb" ma:taxonomyFieldName="Dokumentkategori" ma:displayName="Dokumentkategori" ma:default="" ma:fieldId="{6007437e-3ff2-4ee3-b6b1-beda051d5beb}" ma:sspId="f0e9ee77-ca26-4a69-aa98-c9b10d3d2018" ma:termSetId="67b1013f-a871-4d25-94e6-2d190b3db54d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17" nillable="true" ma:displayName="Taxonomy Catch All Column" ma:hidden="true" ma:list="{d5c8f328-1042-4227-8117-a40ba812e0bc}" ma:internalName="TaxCatchAll" ma:showField="CatchAllData" ma:web="0f21dfed-147e-4e08-a5c4-50f906ea6c3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8" nillable="true" ma:displayName="Taxonomy Catch All Column1" ma:hidden="true" ma:list="{d5c8f328-1042-4227-8117-a40ba812e0bc}" ma:internalName="TaxCatchAllLabel" ma:readOnly="true" ma:showField="CatchAllDataLabel" ma:web="0f21dfed-147e-4e08-a5c4-50f906ea6c3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e390b8d06ece46449586677b864a8181" ma:index="20" nillable="true" ma:taxonomy="true" ma:internalName="e390b8d06ece46449586677b864a8181" ma:taxonomyFieldName="OrgTilhorighet" ma:displayName="OrgTilhørighet" ma:readOnly="false" ma:default="" ma:fieldId="{e390b8d0-6ece-4644-9586-677b864a8181}" ma:sspId="f0e9ee77-ca26-4a69-aa98-c9b10d3d2018" ma:termSetId="12ccf01c-bc00-485e-8479-20ef31869011" ma:anchorId="b89e662b-c5a0-4f18-8bb7-b431aa465976" ma:open="false" ma:isKeyword="false">
      <xsd:complexType>
        <xsd:sequence>
          <xsd:element ref="pc:Terms" minOccurs="0" maxOccurs="1"/>
        </xsd:sequence>
      </xsd:complexType>
    </xsd:element>
    <xsd:element name="AnonymEksternDeling" ma:index="22" nillable="true" ma:displayName="Anonym Ekstern Deling" ma:default="0" ma:internalName="AnonymEksternDeling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f21dfed-147e-4e08-a5c4-50f906ea6c3f" elementFormDefault="qualified">
    <xsd:import namespace="http://schemas.microsoft.com/office/2006/documentManagement/types"/>
    <xsd:import namespace="http://schemas.microsoft.com/office/infopath/2007/PartnerControls"/>
    <xsd:element name="_dlc_DocId" ma:index="23" nillable="true" ma:displayName="Dokument-ID-verdi" ma:description="Verdien for dokument-IDen som er tilordnet elementet." ma:internalName="_dlc_DocId" ma:readOnly="true">
      <xsd:simpleType>
        <xsd:restriction base="dms:Text"/>
      </xsd:simpleType>
    </xsd:element>
    <xsd:element name="_dlc_DocIdUrl" ma:index="24" nillable="true" ma:displayName="Dokument-ID" ma:description="Fast kobling til dokumente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25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3" ma:displayName="Innholdstype"/>
        <xsd:element ref="dc:title" minOccurs="0" maxOccurs="1" ma:index="1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nifDokumenteier xmlns="aec5f570-5954-42b2-93f8-bbdf6252596e">
      <UserInfo>
        <DisplayName>Gjerstadberget, Kristian</DisplayName>
        <AccountId>59</AccountId>
        <AccountType/>
      </UserInfo>
    </_nifDokumenteier>
    <_dlc_DocId xmlns="0f21dfed-147e-4e08-a5c4-50f906ea6c3f">SF48-25-5196</_dlc_DocId>
    <_dlc_DocIdUrl xmlns="0f21dfed-147e-4e08-a5c4-50f906ea6c3f">
      <Url>http://idrettskontor.nif.no/sites/volleyballforbundet/documentcontent/_layouts/15/DocIdRedir.aspx?ID=SF48-25-5196</Url>
      <Description>SF48-25-5196</Description>
    </_dlc_DocIdUrl>
    <TaxCatchAll xmlns="aec5f570-5954-42b2-93f8-bbdf6252596e">
      <Value>1</Value>
    </TaxCatchAll>
    <e390b8d06ece46449586677b864a8181 xmlns="aec5f570-5954-42b2-93f8-bbdf6252596e">
      <Terms xmlns="http://schemas.microsoft.com/office/infopath/2007/PartnerControls">
        <TermInfo xmlns="http://schemas.microsoft.com/office/infopath/2007/PartnerControls">
          <TermName xmlns="http://schemas.microsoft.com/office/infopath/2007/PartnerControls">SF48 Norges Volleyballforbund</TermName>
          <TermId xmlns="http://schemas.microsoft.com/office/infopath/2007/PartnerControls">2f006a04-548b-4fad-ab27-7bc60bb51ac4</TermId>
        </TermInfo>
      </Terms>
    </e390b8d06ece46449586677b864a8181>
    <_nifSaksbehandler xmlns="aec5f570-5954-42b2-93f8-bbdf6252596e">
      <UserInfo>
        <DisplayName>Milosevic, Marko</DisplayName>
        <AccountId>57</AccountId>
        <AccountType/>
      </UserInfo>
    </_nifSaksbehandler>
    <InnUtIntern xmlns="aec5f570-5954-42b2-93f8-bbdf6252596e">Intern</InnUtIntern>
    <_arFrist xmlns="aec5f570-5954-42b2-93f8-bbdf6252596e" xsi:nil="true"/>
    <m007437e3ff24ee3b6b1beda051d5beb xmlns="aec5f570-5954-42b2-93f8-bbdf6252596e">
      <Terms xmlns="http://schemas.microsoft.com/office/infopath/2007/PartnerControls"/>
    </m007437e3ff24ee3b6b1beda051d5beb>
    <_nifDokumentstatus xmlns="aec5f570-5954-42b2-93f8-bbdf6252596e">Ubehandlet</_nifDokumentstatus>
    <_nifFra xmlns="aec5f570-5954-42b2-93f8-bbdf6252596e" xsi:nil="true"/>
    <_nifDokumentbeskrivelse xmlns="aec5f570-5954-42b2-93f8-bbdf6252596e" xsi:nil="true"/>
    <_nifTil xmlns="aec5f570-5954-42b2-93f8-bbdf6252596e" xsi:nil="true"/>
    <AnonymEksternDeling xmlns="aec5f570-5954-42b2-93f8-bbdf6252596e">false</AnonymEksternDeling>
  </documentManagement>
</p:properties>
</file>

<file path=customXml/item5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6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CF3B50A6-E441-44D8-8869-CB3CFFE6162A}">
  <ds:schemaRefs>
    <ds:schemaRef ds:uri="Microsoft.SharePoint.Taxonomy.ContentTypeSync"/>
  </ds:schemaRefs>
</ds:datastoreItem>
</file>

<file path=customXml/itemProps2.xml><?xml version="1.0" encoding="utf-8"?>
<ds:datastoreItem xmlns:ds="http://schemas.openxmlformats.org/officeDocument/2006/customXml" ds:itemID="{89B16470-487E-45EB-BBDA-0F73A0A78BF3}">
  <ds:schemaRefs>
    <ds:schemaRef ds:uri="http://schemas.microsoft.com/office/2006/metadata/customXsn"/>
  </ds:schemaRefs>
</ds:datastoreItem>
</file>

<file path=customXml/itemProps3.xml><?xml version="1.0" encoding="utf-8"?>
<ds:datastoreItem xmlns:ds="http://schemas.openxmlformats.org/officeDocument/2006/customXml" ds:itemID="{B28B3E41-C3D6-4EE1-B6F6-D676061608C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ec5f570-5954-42b2-93f8-bbdf6252596e"/>
    <ds:schemaRef ds:uri="0f21dfed-147e-4e08-a5c4-50f906ea6c3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3854061E-4545-4B45-A318-8E8C3E2F3117}">
  <ds:schemaRefs>
    <ds:schemaRef ds:uri="http://purl.org/dc/dcmitype/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aec5f570-5954-42b2-93f8-bbdf6252596e"/>
    <ds:schemaRef ds:uri="http://schemas.microsoft.com/office/infopath/2007/PartnerControls"/>
    <ds:schemaRef ds:uri="http://schemas.microsoft.com/office/2006/documentManagement/types"/>
    <ds:schemaRef ds:uri="0f21dfed-147e-4e08-a5c4-50f906ea6c3f"/>
    <ds:schemaRef ds:uri="http://www.w3.org/XML/1998/namespace"/>
    <ds:schemaRef ds:uri="http://purl.org/dc/terms/"/>
  </ds:schemaRefs>
</ds:datastoreItem>
</file>

<file path=customXml/itemProps5.xml><?xml version="1.0" encoding="utf-8"?>
<ds:datastoreItem xmlns:ds="http://schemas.openxmlformats.org/officeDocument/2006/customXml" ds:itemID="{DCBFC7C1-C58B-4AF6-AD18-F00F98719F6D}">
  <ds:schemaRefs>
    <ds:schemaRef ds:uri="http://schemas.microsoft.com/sharepoint/v3/contenttype/forms"/>
  </ds:schemaRefs>
</ds:datastoreItem>
</file>

<file path=customXml/itemProps6.xml><?xml version="1.0" encoding="utf-8"?>
<ds:datastoreItem xmlns:ds="http://schemas.openxmlformats.org/officeDocument/2006/customXml" ds:itemID="{AC9DA800-B234-4CF9-851C-408E5BAC84D4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249</TotalTime>
  <Words>192</Words>
  <Application>Microsoft Office PowerPoint</Application>
  <PresentationFormat>A4 (210 x 297 mm)</PresentationFormat>
  <Paragraphs>57</Paragraphs>
  <Slides>3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Verdana</vt:lpstr>
      <vt:lpstr>Office-tema</vt:lpstr>
      <vt:lpstr>PowerPoint-presentasjon</vt:lpstr>
      <vt:lpstr>PowerPoint-presentasjon</vt:lpstr>
      <vt:lpstr>PowerPoint-presentasjon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Milosevic, Marko</dc:creator>
  <cp:lastModifiedBy>Bjørvik, Elisabeth</cp:lastModifiedBy>
  <cp:revision>19</cp:revision>
  <dcterms:created xsi:type="dcterms:W3CDTF">2017-09-22T20:02:31Z</dcterms:created>
  <dcterms:modified xsi:type="dcterms:W3CDTF">2018-10-03T07:48:45Z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0x01010089F515CEF38C6043B09A4EB0A2E09D630200803D8FE25DE60348BBEF587EDB526ADC0051C5038E680B7B47AF3AB63B60D2461B</vt:lpwstr>
  </property>
  <property fmtid="{D5CDD505-2E9C-101B-9397-08002B2CF9AE}" pid="3" name="OrgTilhorighet">
    <vt:lpwstr>1;#SF48 Norges Volleyballforbund|2f006a04-548b-4fad-ab27-7bc60bb51ac4</vt:lpwstr>
  </property>
  <property fmtid="{D5CDD505-2E9C-101B-9397-08002B2CF9AE}" pid="4" name="_dlc_DocIdItemGuid">
    <vt:lpwstr>0dfc72ba-2945-478c-a609-1e8e4a58d78c</vt:lpwstr>
  </property>
</Properties>
</file>