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753CE-781F-4549-A27F-BD9F513A6559}" v="47" dt="2022-09-07T07:17:19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, Irene" userId="d6e8c975-dde6-4fe0-9a73-856e160f9b09" providerId="ADAL" clId="{2F3753CE-781F-4549-A27F-BD9F513A6559}"/>
    <pc:docChg chg="undo custSel delSld modSld">
      <pc:chgData name="Sand, Irene" userId="d6e8c975-dde6-4fe0-9a73-856e160f9b09" providerId="ADAL" clId="{2F3753CE-781F-4549-A27F-BD9F513A6559}" dt="2022-09-07T07:24:48.913" v="240" actId="47"/>
      <pc:docMkLst>
        <pc:docMk/>
      </pc:docMkLst>
      <pc:sldChg chg="del">
        <pc:chgData name="Sand, Irene" userId="d6e8c975-dde6-4fe0-9a73-856e160f9b09" providerId="ADAL" clId="{2F3753CE-781F-4549-A27F-BD9F513A6559}" dt="2022-09-07T07:24:48.913" v="240" actId="47"/>
        <pc:sldMkLst>
          <pc:docMk/>
          <pc:sldMk cId="3186115041" sldId="256"/>
        </pc:sldMkLst>
      </pc:sldChg>
      <pc:sldChg chg="addSp delSp modSp mod setBg delAnim modAnim setClrOvrMap">
        <pc:chgData name="Sand, Irene" userId="d6e8c975-dde6-4fe0-9a73-856e160f9b09" providerId="ADAL" clId="{2F3753CE-781F-4549-A27F-BD9F513A6559}" dt="2022-09-07T07:17:47.204" v="239" actId="1076"/>
        <pc:sldMkLst>
          <pc:docMk/>
          <pc:sldMk cId="3096394189" sldId="257"/>
        </pc:sldMkLst>
        <pc:spChg chg="del">
          <ac:chgData name="Sand, Irene" userId="d6e8c975-dde6-4fe0-9a73-856e160f9b09" providerId="ADAL" clId="{2F3753CE-781F-4549-A27F-BD9F513A6559}" dt="2022-09-07T07:02:38.503" v="1" actId="478"/>
          <ac:spMkLst>
            <pc:docMk/>
            <pc:sldMk cId="3096394189" sldId="257"/>
            <ac:spMk id="2" creationId="{E214299E-8F4D-4687-9D06-AC1D573CC275}"/>
          </ac:spMkLst>
        </pc:spChg>
        <pc:spChg chg="del">
          <ac:chgData name="Sand, Irene" userId="d6e8c975-dde6-4fe0-9a73-856e160f9b09" providerId="ADAL" clId="{2F3753CE-781F-4549-A27F-BD9F513A6559}" dt="2022-09-07T07:02:30.902" v="0" actId="478"/>
          <ac:spMkLst>
            <pc:docMk/>
            <pc:sldMk cId="3096394189" sldId="257"/>
            <ac:spMk id="12" creationId="{64629E03-4C8F-4D86-B6CD-3F73C60F3FC4}"/>
          </ac:spMkLst>
        </pc:spChg>
        <pc:spChg chg="add del mod ord">
          <ac:chgData name="Sand, Irene" userId="d6e8c975-dde6-4fe0-9a73-856e160f9b09" providerId="ADAL" clId="{2F3753CE-781F-4549-A27F-BD9F513A6559}" dt="2022-09-07T07:10:35.783" v="114"/>
          <ac:spMkLst>
            <pc:docMk/>
            <pc:sldMk cId="3096394189" sldId="257"/>
            <ac:spMk id="17" creationId="{0E8358FA-B4E2-471E-91C7-E0440E526940}"/>
          </ac:spMkLst>
        </pc:spChg>
        <pc:spChg chg="add del mod ord">
          <ac:chgData name="Sand, Irene" userId="d6e8c975-dde6-4fe0-9a73-856e160f9b09" providerId="ADAL" clId="{2F3753CE-781F-4549-A27F-BD9F513A6559}" dt="2022-09-07T07:04:08.697" v="20" actId="931"/>
          <ac:spMkLst>
            <pc:docMk/>
            <pc:sldMk cId="3096394189" sldId="257"/>
            <ac:spMk id="23" creationId="{C1DB3FFF-8589-42EF-9036-5A88BCF4E0BF}"/>
          </ac:spMkLst>
        </pc:spChg>
        <pc:spChg chg="add del">
          <ac:chgData name="Sand, Irene" userId="d6e8c975-dde6-4fe0-9a73-856e160f9b09" providerId="ADAL" clId="{2F3753CE-781F-4549-A27F-BD9F513A6559}" dt="2022-09-07T07:03:01.277" v="11" actId="26606"/>
          <ac:spMkLst>
            <pc:docMk/>
            <pc:sldMk cId="3096394189" sldId="257"/>
            <ac:spMk id="33" creationId="{6EFFF4A2-EB01-4738-9824-8D9A72A51BB9}"/>
          </ac:spMkLst>
        </pc:spChg>
        <pc:spChg chg="add del">
          <ac:chgData name="Sand, Irene" userId="d6e8c975-dde6-4fe0-9a73-856e160f9b09" providerId="ADAL" clId="{2F3753CE-781F-4549-A27F-BD9F513A6559}" dt="2022-09-07T07:02:56.147" v="6" actId="26606"/>
          <ac:spMkLst>
            <pc:docMk/>
            <pc:sldMk cId="3096394189" sldId="257"/>
            <ac:spMk id="40" creationId="{AD96FDFD-4E42-4A06-B8B5-768A1DB9C2A9}"/>
          </ac:spMkLst>
        </pc:spChg>
        <pc:spChg chg="del">
          <ac:chgData name="Sand, Irene" userId="d6e8c975-dde6-4fe0-9a73-856e160f9b09" providerId="ADAL" clId="{2F3753CE-781F-4549-A27F-BD9F513A6559}" dt="2022-09-07T07:02:39.910" v="2" actId="478"/>
          <ac:spMkLst>
            <pc:docMk/>
            <pc:sldMk cId="3096394189" sldId="257"/>
            <ac:spMk id="41" creationId="{EF897AE4-79D8-46B0-BCB1-53F2E6984CE5}"/>
          </ac:spMkLst>
        </pc:spChg>
        <pc:spChg chg="add del">
          <ac:chgData name="Sand, Irene" userId="d6e8c975-dde6-4fe0-9a73-856e160f9b09" providerId="ADAL" clId="{2F3753CE-781F-4549-A27F-BD9F513A6559}" dt="2022-09-07T07:02:57.604" v="8" actId="26606"/>
          <ac:spMkLst>
            <pc:docMk/>
            <pc:sldMk cId="3096394189" sldId="257"/>
            <ac:spMk id="42" creationId="{648F5915-2CE1-4F74-88C5-D4366893D2DF}"/>
          </ac:spMkLst>
        </pc:spChg>
        <pc:spChg chg="add del">
          <ac:chgData name="Sand, Irene" userId="d6e8c975-dde6-4fe0-9a73-856e160f9b09" providerId="ADAL" clId="{2F3753CE-781F-4549-A27F-BD9F513A6559}" dt="2022-09-07T07:02:57.604" v="8" actId="26606"/>
          <ac:spMkLst>
            <pc:docMk/>
            <pc:sldMk cId="3096394189" sldId="257"/>
            <ac:spMk id="43" creationId="{86B8807B-7828-4E42-86D6-939A5397D890}"/>
          </ac:spMkLst>
        </pc:spChg>
        <pc:spChg chg="add del">
          <ac:chgData name="Sand, Irene" userId="d6e8c975-dde6-4fe0-9a73-856e160f9b09" providerId="ADAL" clId="{2F3753CE-781F-4549-A27F-BD9F513A6559}" dt="2022-09-07T07:03:01.264" v="10" actId="26606"/>
          <ac:spMkLst>
            <pc:docMk/>
            <pc:sldMk cId="3096394189" sldId="257"/>
            <ac:spMk id="45" creationId="{33CD251C-A887-4D2F-925B-FC097198538B}"/>
          </ac:spMkLst>
        </pc:spChg>
        <pc:spChg chg="add del">
          <ac:chgData name="Sand, Irene" userId="d6e8c975-dde6-4fe0-9a73-856e160f9b09" providerId="ADAL" clId="{2F3753CE-781F-4549-A27F-BD9F513A6559}" dt="2022-09-07T07:03:27.205" v="16" actId="26606"/>
          <ac:spMkLst>
            <pc:docMk/>
            <pc:sldMk cId="3096394189" sldId="257"/>
            <ac:spMk id="49" creationId="{71A784BF-09DB-448D-99FC-B49DFC6605D5}"/>
          </ac:spMkLst>
        </pc:spChg>
        <pc:spChg chg="add del">
          <ac:chgData name="Sand, Irene" userId="d6e8c975-dde6-4fe0-9a73-856e160f9b09" providerId="ADAL" clId="{2F3753CE-781F-4549-A27F-BD9F513A6559}" dt="2022-09-07T07:03:27.205" v="16" actId="26606"/>
          <ac:spMkLst>
            <pc:docMk/>
            <pc:sldMk cId="3096394189" sldId="257"/>
            <ac:spMk id="50" creationId="{917859B3-4C91-478D-929D-BB6433F90849}"/>
          </ac:spMkLst>
        </pc:spChg>
        <pc:spChg chg="add del">
          <ac:chgData name="Sand, Irene" userId="d6e8c975-dde6-4fe0-9a73-856e160f9b09" providerId="ADAL" clId="{2F3753CE-781F-4549-A27F-BD9F513A6559}" dt="2022-09-07T07:03:27.205" v="16" actId="26606"/>
          <ac:spMkLst>
            <pc:docMk/>
            <pc:sldMk cId="3096394189" sldId="257"/>
            <ac:spMk id="51" creationId="{6283FBD2-A663-469F-855C-06D86E3C1161}"/>
          </ac:spMkLst>
        </pc:spChg>
        <pc:spChg chg="add del">
          <ac:chgData name="Sand, Irene" userId="d6e8c975-dde6-4fe0-9a73-856e160f9b09" providerId="ADAL" clId="{2F3753CE-781F-4549-A27F-BD9F513A6559}" dt="2022-09-07T07:03:27.205" v="16" actId="26606"/>
          <ac:spMkLst>
            <pc:docMk/>
            <pc:sldMk cId="3096394189" sldId="257"/>
            <ac:spMk id="52" creationId="{8A1279FC-7441-4E55-B082-2774E6316482}"/>
          </ac:spMkLst>
        </pc:spChg>
        <pc:spChg chg="add del">
          <ac:chgData name="Sand, Irene" userId="d6e8c975-dde6-4fe0-9a73-856e160f9b09" providerId="ADAL" clId="{2F3753CE-781F-4549-A27F-BD9F513A6559}" dt="2022-09-07T07:03:27.195" v="15" actId="26606"/>
          <ac:spMkLst>
            <pc:docMk/>
            <pc:sldMk cId="3096394189" sldId="257"/>
            <ac:spMk id="57" creationId="{71A784BF-09DB-448D-99FC-B49DFC6605D5}"/>
          </ac:spMkLst>
        </pc:spChg>
        <pc:spChg chg="add del">
          <ac:chgData name="Sand, Irene" userId="d6e8c975-dde6-4fe0-9a73-856e160f9b09" providerId="ADAL" clId="{2F3753CE-781F-4549-A27F-BD9F513A6559}" dt="2022-09-07T07:03:27.195" v="15" actId="26606"/>
          <ac:spMkLst>
            <pc:docMk/>
            <pc:sldMk cId="3096394189" sldId="257"/>
            <ac:spMk id="59" creationId="{917859B3-4C91-478D-929D-BB6433F90849}"/>
          </ac:spMkLst>
        </pc:spChg>
        <pc:spChg chg="add del">
          <ac:chgData name="Sand, Irene" userId="d6e8c975-dde6-4fe0-9a73-856e160f9b09" providerId="ADAL" clId="{2F3753CE-781F-4549-A27F-BD9F513A6559}" dt="2022-09-07T07:03:27.195" v="15" actId="26606"/>
          <ac:spMkLst>
            <pc:docMk/>
            <pc:sldMk cId="3096394189" sldId="257"/>
            <ac:spMk id="61" creationId="{6283FBD2-A663-469F-855C-06D86E3C1161}"/>
          </ac:spMkLst>
        </pc:spChg>
        <pc:spChg chg="add del">
          <ac:chgData name="Sand, Irene" userId="d6e8c975-dde6-4fe0-9a73-856e160f9b09" providerId="ADAL" clId="{2F3753CE-781F-4549-A27F-BD9F513A6559}" dt="2022-09-07T07:03:27.195" v="15" actId="26606"/>
          <ac:spMkLst>
            <pc:docMk/>
            <pc:sldMk cId="3096394189" sldId="257"/>
            <ac:spMk id="63" creationId="{8A1279FC-7441-4E55-B082-2774E6316482}"/>
          </ac:spMkLst>
        </pc:spChg>
        <pc:spChg chg="add del">
          <ac:chgData name="Sand, Irene" userId="d6e8c975-dde6-4fe0-9a73-856e160f9b09" providerId="ADAL" clId="{2F3753CE-781F-4549-A27F-BD9F513A6559}" dt="2022-09-07T07:04:12.808" v="25" actId="26606"/>
          <ac:spMkLst>
            <pc:docMk/>
            <pc:sldMk cId="3096394189" sldId="257"/>
            <ac:spMk id="65" creationId="{5BA49487-3FDB-4FB7-9D50-2B4F9454DA91}"/>
          </ac:spMkLst>
        </pc:spChg>
        <pc:spChg chg="add del">
          <ac:chgData name="Sand, Irene" userId="d6e8c975-dde6-4fe0-9a73-856e160f9b09" providerId="ADAL" clId="{2F3753CE-781F-4549-A27F-BD9F513A6559}" dt="2022-09-07T07:04:12.808" v="25" actId="26606"/>
          <ac:spMkLst>
            <pc:docMk/>
            <pc:sldMk cId="3096394189" sldId="257"/>
            <ac:spMk id="66" creationId="{1C938212-FA12-4FF1-87C8-ACDE99D06F69}"/>
          </ac:spMkLst>
        </pc:spChg>
        <pc:spChg chg="add del">
          <ac:chgData name="Sand, Irene" userId="d6e8c975-dde6-4fe0-9a73-856e160f9b09" providerId="ADAL" clId="{2F3753CE-781F-4549-A27F-BD9F513A6559}" dt="2022-09-07T07:04:12.808" v="25" actId="26606"/>
          <ac:spMkLst>
            <pc:docMk/>
            <pc:sldMk cId="3096394189" sldId="257"/>
            <ac:spMk id="67" creationId="{369F152D-E540-4B48-BA11-2ADF043C6111}"/>
          </ac:spMkLst>
        </pc:spChg>
        <pc:spChg chg="add del">
          <ac:chgData name="Sand, Irene" userId="d6e8c975-dde6-4fe0-9a73-856e160f9b09" providerId="ADAL" clId="{2F3753CE-781F-4549-A27F-BD9F513A6559}" dt="2022-09-07T07:04:12.808" v="25" actId="26606"/>
          <ac:spMkLst>
            <pc:docMk/>
            <pc:sldMk cId="3096394189" sldId="257"/>
            <ac:spMk id="68" creationId="{0C059F7E-04C4-4C46-9B3E-E5CE267E347D}"/>
          </ac:spMkLst>
        </pc:spChg>
        <pc:spChg chg="add del">
          <ac:chgData name="Sand, Irene" userId="d6e8c975-dde6-4fe0-9a73-856e160f9b09" providerId="ADAL" clId="{2F3753CE-781F-4549-A27F-BD9F513A6559}" dt="2022-09-07T07:04:37.726" v="26" actId="931"/>
          <ac:spMkLst>
            <pc:docMk/>
            <pc:sldMk cId="3096394189" sldId="257"/>
            <ac:spMk id="72" creationId="{6CB0C7F7-174C-5617-2001-021638C5FB89}"/>
          </ac:spMkLst>
        </pc:spChg>
        <pc:spChg chg="add del">
          <ac:chgData name="Sand, Irene" userId="d6e8c975-dde6-4fe0-9a73-856e160f9b09" providerId="ADAL" clId="{2F3753CE-781F-4549-A27F-BD9F513A6559}" dt="2022-09-07T07:04:41.502" v="30" actId="26606"/>
          <ac:spMkLst>
            <pc:docMk/>
            <pc:sldMk cId="3096394189" sldId="257"/>
            <ac:spMk id="75" creationId="{3D7E4C9F-7EC2-4C52-9146-0E1435CC2D7C}"/>
          </ac:spMkLst>
        </pc:spChg>
        <pc:spChg chg="add del mod ord">
          <ac:chgData name="Sand, Irene" userId="d6e8c975-dde6-4fe0-9a73-856e160f9b09" providerId="ADAL" clId="{2F3753CE-781F-4549-A27F-BD9F513A6559}" dt="2022-09-07T07:14:51.712" v="189" actId="478"/>
          <ac:spMkLst>
            <pc:docMk/>
            <pc:sldMk cId="3096394189" sldId="257"/>
            <ac:spMk id="76" creationId="{806B80D7-B1C7-4502-8157-DC58E1075F65}"/>
          </ac:spMkLst>
        </pc:spChg>
        <pc:spChg chg="add del">
          <ac:chgData name="Sand, Irene" userId="d6e8c975-dde6-4fe0-9a73-856e160f9b09" providerId="ADAL" clId="{2F3753CE-781F-4549-A27F-BD9F513A6559}" dt="2022-09-07T07:04:41.502" v="30" actId="26606"/>
          <ac:spMkLst>
            <pc:docMk/>
            <pc:sldMk cId="3096394189" sldId="257"/>
            <ac:spMk id="77" creationId="{E677BBB0-8A66-4619-B31B-5097655C5FF2}"/>
          </ac:spMkLst>
        </pc:spChg>
        <pc:spChg chg="add del">
          <ac:chgData name="Sand, Irene" userId="d6e8c975-dde6-4fe0-9a73-856e160f9b09" providerId="ADAL" clId="{2F3753CE-781F-4549-A27F-BD9F513A6559}" dt="2022-09-07T07:04:41.502" v="30" actId="26606"/>
          <ac:spMkLst>
            <pc:docMk/>
            <pc:sldMk cId="3096394189" sldId="257"/>
            <ac:spMk id="79" creationId="{FB56C437-7CF8-4D2B-8C62-6F9CEA5611FA}"/>
          </ac:spMkLst>
        </pc:spChg>
        <pc:spChg chg="add del mod">
          <ac:chgData name="Sand, Irene" userId="d6e8c975-dde6-4fe0-9a73-856e160f9b09" providerId="ADAL" clId="{2F3753CE-781F-4549-A27F-BD9F513A6559}" dt="2022-09-07T07:13:31.736" v="159" actId="478"/>
          <ac:spMkLst>
            <pc:docMk/>
            <pc:sldMk cId="3096394189" sldId="257"/>
            <ac:spMk id="80" creationId="{DFCE7534-2383-42AA-BB92-712ABBFB6BC4}"/>
          </ac:spMkLst>
        </pc:spChg>
        <pc:spChg chg="add del">
          <ac:chgData name="Sand, Irene" userId="d6e8c975-dde6-4fe0-9a73-856e160f9b09" providerId="ADAL" clId="{2F3753CE-781F-4549-A27F-BD9F513A6559}" dt="2022-09-07T07:04:41.502" v="30" actId="26606"/>
          <ac:spMkLst>
            <pc:docMk/>
            <pc:sldMk cId="3096394189" sldId="257"/>
            <ac:spMk id="81" creationId="{288F414E-1A16-495F-8EF5-F55A4207EE48}"/>
          </ac:spMkLst>
        </pc:spChg>
        <pc:spChg chg="add del mod">
          <ac:chgData name="Sand, Irene" userId="d6e8c975-dde6-4fe0-9a73-856e160f9b09" providerId="ADAL" clId="{2F3753CE-781F-4549-A27F-BD9F513A6559}" dt="2022-09-07T07:13:29.624" v="158" actId="478"/>
          <ac:spMkLst>
            <pc:docMk/>
            <pc:sldMk cId="3096394189" sldId="257"/>
            <ac:spMk id="83" creationId="{C694BA26-C140-40DE-B0FC-13546B8FD3A2}"/>
          </ac:spMkLst>
        </pc:spChg>
        <pc:spChg chg="add mod">
          <ac:chgData name="Sand, Irene" userId="d6e8c975-dde6-4fe0-9a73-856e160f9b09" providerId="ADAL" clId="{2F3753CE-781F-4549-A27F-BD9F513A6559}" dt="2022-09-07T07:17:47.204" v="239" actId="1076"/>
          <ac:spMkLst>
            <pc:docMk/>
            <pc:sldMk cId="3096394189" sldId="257"/>
            <ac:spMk id="84" creationId="{AC7E391A-640B-4063-9809-006F67878216}"/>
          </ac:spMkLst>
        </pc:spChg>
        <pc:spChg chg="add del">
          <ac:chgData name="Sand, Irene" userId="d6e8c975-dde6-4fe0-9a73-856e160f9b09" providerId="ADAL" clId="{2F3753CE-781F-4549-A27F-BD9F513A6559}" dt="2022-09-07T07:04:47.780" v="32" actId="26606"/>
          <ac:spMkLst>
            <pc:docMk/>
            <pc:sldMk cId="3096394189" sldId="257"/>
            <ac:spMk id="86" creationId="{72018E1B-E0B9-4440-AFF3-4112E50A2763}"/>
          </ac:spMkLst>
        </pc:spChg>
        <pc:spChg chg="add del mod ord">
          <ac:chgData name="Sand, Irene" userId="d6e8c975-dde6-4fe0-9a73-856e160f9b09" providerId="ADAL" clId="{2F3753CE-781F-4549-A27F-BD9F513A6559}" dt="2022-09-07T07:05:36.078" v="39" actId="931"/>
          <ac:spMkLst>
            <pc:docMk/>
            <pc:sldMk cId="3096394189" sldId="257"/>
            <ac:spMk id="90" creationId="{312E90D6-46AB-6956-908B-2427139533AA}"/>
          </ac:spMkLst>
        </pc:spChg>
        <pc:spChg chg="add del">
          <ac:chgData name="Sand, Irene" userId="d6e8c975-dde6-4fe0-9a73-856e160f9b09" providerId="ADAL" clId="{2F3753CE-781F-4549-A27F-BD9F513A6559}" dt="2022-09-07T07:05:12.227" v="38" actId="26606"/>
          <ac:spMkLst>
            <pc:docMk/>
            <pc:sldMk cId="3096394189" sldId="257"/>
            <ac:spMk id="93" creationId="{3D7E4C9F-7EC2-4C52-9146-0E1435CC2D7C}"/>
          </ac:spMkLst>
        </pc:spChg>
        <pc:spChg chg="add del">
          <ac:chgData name="Sand, Irene" userId="d6e8c975-dde6-4fe0-9a73-856e160f9b09" providerId="ADAL" clId="{2F3753CE-781F-4549-A27F-BD9F513A6559}" dt="2022-09-07T07:05:12.227" v="38" actId="26606"/>
          <ac:spMkLst>
            <pc:docMk/>
            <pc:sldMk cId="3096394189" sldId="257"/>
            <ac:spMk id="95" creationId="{E677BBB0-8A66-4619-B31B-5097655C5FF2}"/>
          </ac:spMkLst>
        </pc:spChg>
        <pc:spChg chg="add del">
          <ac:chgData name="Sand, Irene" userId="d6e8c975-dde6-4fe0-9a73-856e160f9b09" providerId="ADAL" clId="{2F3753CE-781F-4549-A27F-BD9F513A6559}" dt="2022-09-07T07:05:12.227" v="38" actId="26606"/>
          <ac:spMkLst>
            <pc:docMk/>
            <pc:sldMk cId="3096394189" sldId="257"/>
            <ac:spMk id="97" creationId="{FB56C437-7CF8-4D2B-8C62-6F9CEA5611FA}"/>
          </ac:spMkLst>
        </pc:spChg>
        <pc:spChg chg="add del">
          <ac:chgData name="Sand, Irene" userId="d6e8c975-dde6-4fe0-9a73-856e160f9b09" providerId="ADAL" clId="{2F3753CE-781F-4549-A27F-BD9F513A6559}" dt="2022-09-07T07:05:12.227" v="38" actId="26606"/>
          <ac:spMkLst>
            <pc:docMk/>
            <pc:sldMk cId="3096394189" sldId="257"/>
            <ac:spMk id="99" creationId="{288F414E-1A16-495F-8EF5-F55A4207EE48}"/>
          </ac:spMkLst>
        </pc:spChg>
        <pc:spChg chg="add del">
          <ac:chgData name="Sand, Irene" userId="d6e8c975-dde6-4fe0-9a73-856e160f9b09" providerId="ADAL" clId="{2F3753CE-781F-4549-A27F-BD9F513A6559}" dt="2022-09-07T07:05:08.300" v="35" actId="26606"/>
          <ac:spMkLst>
            <pc:docMk/>
            <pc:sldMk cId="3096394189" sldId="257"/>
            <ac:spMk id="104" creationId="{6113EC7C-368D-469A-9B5C-F3555B088E66}"/>
          </ac:spMkLst>
        </pc:spChg>
        <pc:spChg chg="add del">
          <ac:chgData name="Sand, Irene" userId="d6e8c975-dde6-4fe0-9a73-856e160f9b09" providerId="ADAL" clId="{2F3753CE-781F-4549-A27F-BD9F513A6559}" dt="2022-09-07T07:05:12.212" v="37" actId="26606"/>
          <ac:spMkLst>
            <pc:docMk/>
            <pc:sldMk cId="3096394189" sldId="257"/>
            <ac:spMk id="109" creationId="{6EFFF4A2-EB01-4738-9824-8D9A72A51BB9}"/>
          </ac:spMkLst>
        </pc:spChg>
        <pc:spChg chg="add del">
          <ac:chgData name="Sand, Irene" userId="d6e8c975-dde6-4fe0-9a73-856e160f9b09" providerId="ADAL" clId="{2F3753CE-781F-4549-A27F-BD9F513A6559}" dt="2022-09-07T07:05:44.754" v="43" actId="26606"/>
          <ac:spMkLst>
            <pc:docMk/>
            <pc:sldMk cId="3096394189" sldId="257"/>
            <ac:spMk id="110" creationId="{98DE6C44-43F8-4DE4-AB81-66853FFEA09A}"/>
          </ac:spMkLst>
        </pc:spChg>
        <pc:spChg chg="add del">
          <ac:chgData name="Sand, Irene" userId="d6e8c975-dde6-4fe0-9a73-856e160f9b09" providerId="ADAL" clId="{2F3753CE-781F-4549-A27F-BD9F513A6559}" dt="2022-09-07T07:05:44.754" v="43" actId="26606"/>
          <ac:spMkLst>
            <pc:docMk/>
            <pc:sldMk cId="3096394189" sldId="257"/>
            <ac:spMk id="111" creationId="{A3C210E6-A35A-4F68-8D60-801A019C75B8}"/>
          </ac:spMkLst>
        </pc:spChg>
        <pc:spChg chg="add del">
          <ac:chgData name="Sand, Irene" userId="d6e8c975-dde6-4fe0-9a73-856e160f9b09" providerId="ADAL" clId="{2F3753CE-781F-4549-A27F-BD9F513A6559}" dt="2022-09-07T07:05:44.754" v="43" actId="26606"/>
          <ac:spMkLst>
            <pc:docMk/>
            <pc:sldMk cId="3096394189" sldId="257"/>
            <ac:spMk id="112" creationId="{2409529B-9B56-4F10-BE4D-F934DB89E57E}"/>
          </ac:spMkLst>
        </pc:spChg>
        <pc:spChg chg="add del">
          <ac:chgData name="Sand, Irene" userId="d6e8c975-dde6-4fe0-9a73-856e160f9b09" providerId="ADAL" clId="{2F3753CE-781F-4549-A27F-BD9F513A6559}" dt="2022-09-07T07:05:44.754" v="43" actId="26606"/>
          <ac:spMkLst>
            <pc:docMk/>
            <pc:sldMk cId="3096394189" sldId="257"/>
            <ac:spMk id="113" creationId="{AC0D06B0-F19C-459E-B221-A34B506FB5E3}"/>
          </ac:spMkLst>
        </pc:spChg>
        <pc:spChg chg="add del">
          <ac:chgData name="Sand, Irene" userId="d6e8c975-dde6-4fe0-9a73-856e160f9b09" providerId="ADAL" clId="{2F3753CE-781F-4549-A27F-BD9F513A6559}" dt="2022-09-07T07:05:44.754" v="43" actId="26606"/>
          <ac:spMkLst>
            <pc:docMk/>
            <pc:sldMk cId="3096394189" sldId="257"/>
            <ac:spMk id="114" creationId="{345B26DA-1C6B-4C66-81C9-9C1877FC2DB1}"/>
          </ac:spMkLst>
        </pc:spChg>
        <pc:spChg chg="add del mod">
          <ac:chgData name="Sand, Irene" userId="d6e8c975-dde6-4fe0-9a73-856e160f9b09" providerId="ADAL" clId="{2F3753CE-781F-4549-A27F-BD9F513A6559}" dt="2022-09-07T07:06:59.477" v="50" actId="931"/>
          <ac:spMkLst>
            <pc:docMk/>
            <pc:sldMk cId="3096394189" sldId="257"/>
            <ac:spMk id="118" creationId="{271A7EE2-26C2-C17D-B14C-206C41299522}"/>
          </ac:spMkLst>
        </pc:spChg>
        <pc:spChg chg="add del">
          <ac:chgData name="Sand, Irene" userId="d6e8c975-dde6-4fe0-9a73-856e160f9b09" providerId="ADAL" clId="{2F3753CE-781F-4549-A27F-BD9F513A6559}" dt="2022-09-07T07:06:08.840" v="49" actId="26606"/>
          <ac:spMkLst>
            <pc:docMk/>
            <pc:sldMk cId="3096394189" sldId="257"/>
            <ac:spMk id="121" creationId="{A3C210E6-A35A-4F68-8D60-801A019C75B8}"/>
          </ac:spMkLst>
        </pc:spChg>
        <pc:spChg chg="add del">
          <ac:chgData name="Sand, Irene" userId="d6e8c975-dde6-4fe0-9a73-856e160f9b09" providerId="ADAL" clId="{2F3753CE-781F-4549-A27F-BD9F513A6559}" dt="2022-09-07T07:06:08.840" v="49" actId="26606"/>
          <ac:spMkLst>
            <pc:docMk/>
            <pc:sldMk cId="3096394189" sldId="257"/>
            <ac:spMk id="123" creationId="{AC0D06B0-F19C-459E-B221-A34B506FB5E3}"/>
          </ac:spMkLst>
        </pc:spChg>
        <pc:spChg chg="add del">
          <ac:chgData name="Sand, Irene" userId="d6e8c975-dde6-4fe0-9a73-856e160f9b09" providerId="ADAL" clId="{2F3753CE-781F-4549-A27F-BD9F513A6559}" dt="2022-09-07T07:06:08.840" v="49" actId="26606"/>
          <ac:spMkLst>
            <pc:docMk/>
            <pc:sldMk cId="3096394189" sldId="257"/>
            <ac:spMk id="125" creationId="{345B26DA-1C6B-4C66-81C9-9C1877FC2DB1}"/>
          </ac:spMkLst>
        </pc:spChg>
        <pc:spChg chg="add del">
          <ac:chgData name="Sand, Irene" userId="d6e8c975-dde6-4fe0-9a73-856e160f9b09" providerId="ADAL" clId="{2F3753CE-781F-4549-A27F-BD9F513A6559}" dt="2022-09-07T07:06:08.840" v="49" actId="26606"/>
          <ac:spMkLst>
            <pc:docMk/>
            <pc:sldMk cId="3096394189" sldId="257"/>
            <ac:spMk id="127" creationId="{98DE6C44-43F8-4DE4-AB81-66853FFEA09A}"/>
          </ac:spMkLst>
        </pc:spChg>
        <pc:spChg chg="add del">
          <ac:chgData name="Sand, Irene" userId="d6e8c975-dde6-4fe0-9a73-856e160f9b09" providerId="ADAL" clId="{2F3753CE-781F-4549-A27F-BD9F513A6559}" dt="2022-09-07T07:06:08.840" v="49" actId="26606"/>
          <ac:spMkLst>
            <pc:docMk/>
            <pc:sldMk cId="3096394189" sldId="257"/>
            <ac:spMk id="129" creationId="{2409529B-9B56-4F10-BE4D-F934DB89E57E}"/>
          </ac:spMkLst>
        </pc:spChg>
        <pc:spChg chg="add del">
          <ac:chgData name="Sand, Irene" userId="d6e8c975-dde6-4fe0-9a73-856e160f9b09" providerId="ADAL" clId="{2F3753CE-781F-4549-A27F-BD9F513A6559}" dt="2022-09-07T07:05:55.290" v="46" actId="26606"/>
          <ac:spMkLst>
            <pc:docMk/>
            <pc:sldMk cId="3096394189" sldId="257"/>
            <ac:spMk id="134" creationId="{D7F307E1-26FA-4252-94D1-9711C4518CA1}"/>
          </ac:spMkLst>
        </pc:spChg>
        <pc:spChg chg="add del">
          <ac:chgData name="Sand, Irene" userId="d6e8c975-dde6-4fe0-9a73-856e160f9b09" providerId="ADAL" clId="{2F3753CE-781F-4549-A27F-BD9F513A6559}" dt="2022-09-07T07:05:55.290" v="46" actId="26606"/>
          <ac:spMkLst>
            <pc:docMk/>
            <pc:sldMk cId="3096394189" sldId="257"/>
            <ac:spMk id="136" creationId="{398DFB7A-5FB9-4FBB-8BD1-0DBC6A3652FB}"/>
          </ac:spMkLst>
        </pc:spChg>
        <pc:spChg chg="add del">
          <ac:chgData name="Sand, Irene" userId="d6e8c975-dde6-4fe0-9a73-856e160f9b09" providerId="ADAL" clId="{2F3753CE-781F-4549-A27F-BD9F513A6559}" dt="2022-09-07T07:05:55.290" v="46" actId="26606"/>
          <ac:spMkLst>
            <pc:docMk/>
            <pc:sldMk cId="3096394189" sldId="257"/>
            <ac:spMk id="138" creationId="{357E4EC5-5150-4D8A-B97F-668E90752EC1}"/>
          </ac:spMkLst>
        </pc:spChg>
        <pc:spChg chg="add del">
          <ac:chgData name="Sand, Irene" userId="d6e8c975-dde6-4fe0-9a73-856e160f9b09" providerId="ADAL" clId="{2F3753CE-781F-4549-A27F-BD9F513A6559}" dt="2022-09-07T07:05:55.290" v="46" actId="26606"/>
          <ac:spMkLst>
            <pc:docMk/>
            <pc:sldMk cId="3096394189" sldId="257"/>
            <ac:spMk id="140" creationId="{8C818ED5-2F56-4171-9445-3AA4F4462396}"/>
          </ac:spMkLst>
        </pc:spChg>
        <pc:spChg chg="add del">
          <ac:chgData name="Sand, Irene" userId="d6e8c975-dde6-4fe0-9a73-856e160f9b09" providerId="ADAL" clId="{2F3753CE-781F-4549-A27F-BD9F513A6559}" dt="2022-09-07T07:05:55.290" v="46" actId="26606"/>
          <ac:spMkLst>
            <pc:docMk/>
            <pc:sldMk cId="3096394189" sldId="257"/>
            <ac:spMk id="142" creationId="{DE74FCE8-866C-4AFA-B45C-FACE2A6094E4}"/>
          </ac:spMkLst>
        </pc:spChg>
        <pc:spChg chg="add del">
          <ac:chgData name="Sand, Irene" userId="d6e8c975-dde6-4fe0-9a73-856e160f9b09" providerId="ADAL" clId="{2F3753CE-781F-4549-A27F-BD9F513A6559}" dt="2022-09-07T07:06:08.830" v="48" actId="26606"/>
          <ac:spMkLst>
            <pc:docMk/>
            <pc:sldMk cId="3096394189" sldId="257"/>
            <ac:spMk id="144" creationId="{C99A8FB7-A79B-4BC9-9D56-B79587F6AA3E}"/>
          </ac:spMkLst>
        </pc:spChg>
        <pc:spChg chg="add del">
          <ac:chgData name="Sand, Irene" userId="d6e8c975-dde6-4fe0-9a73-856e160f9b09" providerId="ADAL" clId="{2F3753CE-781F-4549-A27F-BD9F513A6559}" dt="2022-09-07T07:06:08.830" v="48" actId="26606"/>
          <ac:spMkLst>
            <pc:docMk/>
            <pc:sldMk cId="3096394189" sldId="257"/>
            <ac:spMk id="145" creationId="{B23893E2-3349-46D7-A7AA-B9E447957FB1}"/>
          </ac:spMkLst>
        </pc:spChg>
        <pc:spChg chg="add del">
          <ac:chgData name="Sand, Irene" userId="d6e8c975-dde6-4fe0-9a73-856e160f9b09" providerId="ADAL" clId="{2F3753CE-781F-4549-A27F-BD9F513A6559}" dt="2022-09-07T07:06:08.830" v="48" actId="26606"/>
          <ac:spMkLst>
            <pc:docMk/>
            <pc:sldMk cId="3096394189" sldId="257"/>
            <ac:spMk id="146" creationId="{4BFC77B5-F38E-4A7D-80BD-C3A10B717767}"/>
          </ac:spMkLst>
        </pc:spChg>
        <pc:spChg chg="add del">
          <ac:chgData name="Sand, Irene" userId="d6e8c975-dde6-4fe0-9a73-856e160f9b09" providerId="ADAL" clId="{2F3753CE-781F-4549-A27F-BD9F513A6559}" dt="2022-09-07T07:07:10.726" v="56" actId="26606"/>
          <ac:spMkLst>
            <pc:docMk/>
            <pc:sldMk cId="3096394189" sldId="257"/>
            <ac:spMk id="148" creationId="{CAD82CDB-5509-455C-A2AC-DBC53F85A143}"/>
          </ac:spMkLst>
        </pc:spChg>
        <pc:spChg chg="add del">
          <ac:chgData name="Sand, Irene" userId="d6e8c975-dde6-4fe0-9a73-856e160f9b09" providerId="ADAL" clId="{2F3753CE-781F-4549-A27F-BD9F513A6559}" dt="2022-09-07T07:07:10.726" v="56" actId="26606"/>
          <ac:spMkLst>
            <pc:docMk/>
            <pc:sldMk cId="3096394189" sldId="257"/>
            <ac:spMk id="149" creationId="{720D4FAC-7B9A-4A4F-8E53-071522870B7B}"/>
          </ac:spMkLst>
        </pc:spChg>
        <pc:spChg chg="add del">
          <ac:chgData name="Sand, Irene" userId="d6e8c975-dde6-4fe0-9a73-856e160f9b09" providerId="ADAL" clId="{2F3753CE-781F-4549-A27F-BD9F513A6559}" dt="2022-09-07T07:07:10.726" v="56" actId="26606"/>
          <ac:spMkLst>
            <pc:docMk/>
            <pc:sldMk cId="3096394189" sldId="257"/>
            <ac:spMk id="150" creationId="{EDD2A13B-608C-4BE1-AC1F-62B2DAF76BF7}"/>
          </ac:spMkLst>
        </pc:spChg>
        <pc:spChg chg="add del">
          <ac:chgData name="Sand, Irene" userId="d6e8c975-dde6-4fe0-9a73-856e160f9b09" providerId="ADAL" clId="{2F3753CE-781F-4549-A27F-BD9F513A6559}" dt="2022-09-07T07:07:10.726" v="56" actId="26606"/>
          <ac:spMkLst>
            <pc:docMk/>
            <pc:sldMk cId="3096394189" sldId="257"/>
            <ac:spMk id="151" creationId="{977038ED-F717-467A-8D75-D8441BB92668}"/>
          </ac:spMkLst>
        </pc:spChg>
        <pc:spChg chg="add del">
          <ac:chgData name="Sand, Irene" userId="d6e8c975-dde6-4fe0-9a73-856e160f9b09" providerId="ADAL" clId="{2F3753CE-781F-4549-A27F-BD9F513A6559}" dt="2022-09-07T07:07:10.707" v="55" actId="26606"/>
          <ac:spMkLst>
            <pc:docMk/>
            <pc:sldMk cId="3096394189" sldId="257"/>
            <ac:spMk id="155" creationId="{4D3E388D-9785-77B7-6509-950F62DB2D6E}"/>
          </ac:spMkLst>
        </pc:spChg>
        <pc:spChg chg="add del">
          <ac:chgData name="Sand, Irene" userId="d6e8c975-dde6-4fe0-9a73-856e160f9b09" providerId="ADAL" clId="{2F3753CE-781F-4549-A27F-BD9F513A6559}" dt="2022-09-07T07:07:10.707" v="55" actId="26606"/>
          <ac:spMkLst>
            <pc:docMk/>
            <pc:sldMk cId="3096394189" sldId="257"/>
            <ac:spMk id="158" creationId="{4E98B8B0-573C-43DD-85FE-31433D57070C}"/>
          </ac:spMkLst>
        </pc:spChg>
        <pc:spChg chg="add del">
          <ac:chgData name="Sand, Irene" userId="d6e8c975-dde6-4fe0-9a73-856e160f9b09" providerId="ADAL" clId="{2F3753CE-781F-4549-A27F-BD9F513A6559}" dt="2022-09-07T07:07:10.707" v="55" actId="26606"/>
          <ac:spMkLst>
            <pc:docMk/>
            <pc:sldMk cId="3096394189" sldId="257"/>
            <ac:spMk id="160" creationId="{0ADDB668-2CA4-4D2B-9C34-3487CA330BA8}"/>
          </ac:spMkLst>
        </pc:spChg>
        <pc:spChg chg="add del">
          <ac:chgData name="Sand, Irene" userId="d6e8c975-dde6-4fe0-9a73-856e160f9b09" providerId="ADAL" clId="{2F3753CE-781F-4549-A27F-BD9F513A6559}" dt="2022-09-07T07:07:10.707" v="55" actId="26606"/>
          <ac:spMkLst>
            <pc:docMk/>
            <pc:sldMk cId="3096394189" sldId="257"/>
            <ac:spMk id="162" creationId="{2568BC19-F052-4108-93E1-6A3D1DEC072F}"/>
          </ac:spMkLst>
        </pc:spChg>
        <pc:spChg chg="add del">
          <ac:chgData name="Sand, Irene" userId="d6e8c975-dde6-4fe0-9a73-856e160f9b09" providerId="ADAL" clId="{2F3753CE-781F-4549-A27F-BD9F513A6559}" dt="2022-09-07T07:07:10.707" v="55" actId="26606"/>
          <ac:spMkLst>
            <pc:docMk/>
            <pc:sldMk cId="3096394189" sldId="257"/>
            <ac:spMk id="164" creationId="{D5FD337D-4D6B-4C8B-B6F5-121097E09881}"/>
          </ac:spMkLst>
        </pc:spChg>
        <pc:spChg chg="add del">
          <ac:chgData name="Sand, Irene" userId="d6e8c975-dde6-4fe0-9a73-856e160f9b09" providerId="ADAL" clId="{2F3753CE-781F-4549-A27F-BD9F513A6559}" dt="2022-09-07T07:07:31.574" v="62" actId="26606"/>
          <ac:spMkLst>
            <pc:docMk/>
            <pc:sldMk cId="3096394189" sldId="257"/>
            <ac:spMk id="183" creationId="{1EC914F8-BC57-49D1-9F85-F619CFF782BC}"/>
          </ac:spMkLst>
        </pc:spChg>
        <pc:spChg chg="add del">
          <ac:chgData name="Sand, Irene" userId="d6e8c975-dde6-4fe0-9a73-856e160f9b09" providerId="ADAL" clId="{2F3753CE-781F-4549-A27F-BD9F513A6559}" dt="2022-09-07T07:07:31.574" v="62" actId="26606"/>
          <ac:spMkLst>
            <pc:docMk/>
            <pc:sldMk cId="3096394189" sldId="257"/>
            <ac:spMk id="184" creationId="{1BB0F013-E072-40CA-8FC2-F481937EC6A1}"/>
          </ac:spMkLst>
        </pc:spChg>
        <pc:spChg chg="add del">
          <ac:chgData name="Sand, Irene" userId="d6e8c975-dde6-4fe0-9a73-856e160f9b09" providerId="ADAL" clId="{2F3753CE-781F-4549-A27F-BD9F513A6559}" dt="2022-09-07T07:07:31.574" v="62" actId="26606"/>
          <ac:spMkLst>
            <pc:docMk/>
            <pc:sldMk cId="3096394189" sldId="257"/>
            <ac:spMk id="185" creationId="{A5AACB22-2FE9-4574-A2AC-7543741B0EC0}"/>
          </ac:spMkLst>
        </pc:spChg>
        <pc:spChg chg="add del mod">
          <ac:chgData name="Sand, Irene" userId="d6e8c975-dde6-4fe0-9a73-856e160f9b09" providerId="ADAL" clId="{2F3753CE-781F-4549-A27F-BD9F513A6559}" dt="2022-09-07T07:07:45.154" v="65" actId="931"/>
          <ac:spMkLst>
            <pc:docMk/>
            <pc:sldMk cId="3096394189" sldId="257"/>
            <ac:spMk id="188" creationId="{D031BFE5-8788-9126-D342-FB8BAB6690A1}"/>
          </ac:spMkLst>
        </pc:spChg>
        <pc:spChg chg="add del">
          <ac:chgData name="Sand, Irene" userId="d6e8c975-dde6-4fe0-9a73-856e160f9b09" providerId="ADAL" clId="{2F3753CE-781F-4549-A27F-BD9F513A6559}" dt="2022-09-07T07:07:29.537" v="59" actId="26606"/>
          <ac:spMkLst>
            <pc:docMk/>
            <pc:sldMk cId="3096394189" sldId="257"/>
            <ac:spMk id="193" creationId="{59653884-08CE-4579-8A80-F00D55BF077F}"/>
          </ac:spMkLst>
        </pc:spChg>
        <pc:spChg chg="add del">
          <ac:chgData name="Sand, Irene" userId="d6e8c975-dde6-4fe0-9a73-856e160f9b09" providerId="ADAL" clId="{2F3753CE-781F-4549-A27F-BD9F513A6559}" dt="2022-09-07T07:07:29.537" v="59" actId="26606"/>
          <ac:spMkLst>
            <pc:docMk/>
            <pc:sldMk cId="3096394189" sldId="257"/>
            <ac:spMk id="195" creationId="{720D4FAC-7B9A-4A4F-8E53-071522870B7B}"/>
          </ac:spMkLst>
        </pc:spChg>
        <pc:spChg chg="add del">
          <ac:chgData name="Sand, Irene" userId="d6e8c975-dde6-4fe0-9a73-856e160f9b09" providerId="ADAL" clId="{2F3753CE-781F-4549-A27F-BD9F513A6559}" dt="2022-09-07T07:07:29.537" v="59" actId="26606"/>
          <ac:spMkLst>
            <pc:docMk/>
            <pc:sldMk cId="3096394189" sldId="257"/>
            <ac:spMk id="197" creationId="{EDD2A13B-608C-4BE1-AC1F-62B2DAF76BF7}"/>
          </ac:spMkLst>
        </pc:spChg>
        <pc:spChg chg="add del">
          <ac:chgData name="Sand, Irene" userId="d6e8c975-dde6-4fe0-9a73-856e160f9b09" providerId="ADAL" clId="{2F3753CE-781F-4549-A27F-BD9F513A6559}" dt="2022-09-07T07:07:29.537" v="59" actId="26606"/>
          <ac:spMkLst>
            <pc:docMk/>
            <pc:sldMk cId="3096394189" sldId="257"/>
            <ac:spMk id="199" creationId="{977038ED-F717-467A-8D75-D8441BB92668}"/>
          </ac:spMkLst>
        </pc:spChg>
        <pc:spChg chg="add del">
          <ac:chgData name="Sand, Irene" userId="d6e8c975-dde6-4fe0-9a73-856e160f9b09" providerId="ADAL" clId="{2F3753CE-781F-4549-A27F-BD9F513A6559}" dt="2022-09-07T07:07:31.561" v="61" actId="26606"/>
          <ac:spMkLst>
            <pc:docMk/>
            <pc:sldMk cId="3096394189" sldId="257"/>
            <ac:spMk id="201" creationId="{0550F5B9-399F-4FAD-AE6C-ED65F9A43A74}"/>
          </ac:spMkLst>
        </pc:spChg>
        <pc:spChg chg="add del">
          <ac:chgData name="Sand, Irene" userId="d6e8c975-dde6-4fe0-9a73-856e160f9b09" providerId="ADAL" clId="{2F3753CE-781F-4549-A27F-BD9F513A6559}" dt="2022-09-07T07:07:31.561" v="61" actId="26606"/>
          <ac:spMkLst>
            <pc:docMk/>
            <pc:sldMk cId="3096394189" sldId="257"/>
            <ac:spMk id="202" creationId="{C062E60F-5CD4-4268-8359-8076634680E5}"/>
          </ac:spMkLst>
        </pc:spChg>
        <pc:spChg chg="add del">
          <ac:chgData name="Sand, Irene" userId="d6e8c975-dde6-4fe0-9a73-856e160f9b09" providerId="ADAL" clId="{2F3753CE-781F-4549-A27F-BD9F513A6559}" dt="2022-09-07T07:07:31.561" v="61" actId="26606"/>
          <ac:spMkLst>
            <pc:docMk/>
            <pc:sldMk cId="3096394189" sldId="257"/>
            <ac:spMk id="203" creationId="{BB341EC3-1810-4D33-BA3F-E2D0AA0ECFB6}"/>
          </ac:spMkLst>
        </pc:spChg>
        <pc:spChg chg="add del">
          <ac:chgData name="Sand, Irene" userId="d6e8c975-dde6-4fe0-9a73-856e160f9b09" providerId="ADAL" clId="{2F3753CE-781F-4549-A27F-BD9F513A6559}" dt="2022-09-07T07:07:31.561" v="61" actId="26606"/>
          <ac:spMkLst>
            <pc:docMk/>
            <pc:sldMk cId="3096394189" sldId="257"/>
            <ac:spMk id="204" creationId="{10127CDE-2B99-47A8-BB3C-7D17519105E0}"/>
          </ac:spMkLst>
        </pc:spChg>
        <pc:spChg chg="add del">
          <ac:chgData name="Sand, Irene" userId="d6e8c975-dde6-4fe0-9a73-856e160f9b09" providerId="ADAL" clId="{2F3753CE-781F-4549-A27F-BD9F513A6559}" dt="2022-09-07T07:07:49.685" v="68" actId="26606"/>
          <ac:spMkLst>
            <pc:docMk/>
            <pc:sldMk cId="3096394189" sldId="257"/>
            <ac:spMk id="206" creationId="{614141FC-8189-47F8-821A-FC9A4E91E039}"/>
          </ac:spMkLst>
        </pc:spChg>
        <pc:spChg chg="add del">
          <ac:chgData name="Sand, Irene" userId="d6e8c975-dde6-4fe0-9a73-856e160f9b09" providerId="ADAL" clId="{2F3753CE-781F-4549-A27F-BD9F513A6559}" dt="2022-09-07T07:07:49.685" v="68" actId="26606"/>
          <ac:spMkLst>
            <pc:docMk/>
            <pc:sldMk cId="3096394189" sldId="257"/>
            <ac:spMk id="207" creationId="{C062E60F-5CD4-4268-8359-8076634680E5}"/>
          </ac:spMkLst>
        </pc:spChg>
        <pc:spChg chg="add del">
          <ac:chgData name="Sand, Irene" userId="d6e8c975-dde6-4fe0-9a73-856e160f9b09" providerId="ADAL" clId="{2F3753CE-781F-4549-A27F-BD9F513A6559}" dt="2022-09-07T07:07:49.685" v="68" actId="26606"/>
          <ac:spMkLst>
            <pc:docMk/>
            <pc:sldMk cId="3096394189" sldId="257"/>
            <ac:spMk id="208" creationId="{BB341EC3-1810-4D33-BA3F-E2D0AA0ECFB6}"/>
          </ac:spMkLst>
        </pc:spChg>
        <pc:spChg chg="add del">
          <ac:chgData name="Sand, Irene" userId="d6e8c975-dde6-4fe0-9a73-856e160f9b09" providerId="ADAL" clId="{2F3753CE-781F-4549-A27F-BD9F513A6559}" dt="2022-09-07T07:07:49.685" v="68" actId="26606"/>
          <ac:spMkLst>
            <pc:docMk/>
            <pc:sldMk cId="3096394189" sldId="257"/>
            <ac:spMk id="209" creationId="{10127CDE-2B99-47A8-BB3C-7D17519105E0}"/>
          </ac:spMkLst>
        </pc:spChg>
        <pc:spChg chg="add del">
          <ac:chgData name="Sand, Irene" userId="d6e8c975-dde6-4fe0-9a73-856e160f9b09" providerId="ADAL" clId="{2F3753CE-781F-4549-A27F-BD9F513A6559}" dt="2022-09-07T07:08:14.281" v="69" actId="931"/>
          <ac:spMkLst>
            <pc:docMk/>
            <pc:sldMk cId="3096394189" sldId="257"/>
            <ac:spMk id="213" creationId="{A6C7E6C4-8389-0263-1C7C-843EABF8BDDA}"/>
          </ac:spMkLst>
        </pc:spChg>
        <pc:spChg chg="add del mod">
          <ac:chgData name="Sand, Irene" userId="d6e8c975-dde6-4fe0-9a73-856e160f9b09" providerId="ADAL" clId="{2F3753CE-781F-4549-A27F-BD9F513A6559}" dt="2022-09-07T07:13:13.872" v="155" actId="478"/>
          <ac:spMkLst>
            <pc:docMk/>
            <pc:sldMk cId="3096394189" sldId="257"/>
            <ac:spMk id="214" creationId="{1A10E44B-1358-463D-B47D-85768288B7F0}"/>
          </ac:spMkLst>
        </pc:spChg>
        <pc:spChg chg="add del mod">
          <ac:chgData name="Sand, Irene" userId="d6e8c975-dde6-4fe0-9a73-856e160f9b09" providerId="ADAL" clId="{2F3753CE-781F-4549-A27F-BD9F513A6559}" dt="2022-09-07T07:13:16.152" v="156" actId="478"/>
          <ac:spMkLst>
            <pc:docMk/>
            <pc:sldMk cId="3096394189" sldId="257"/>
            <ac:spMk id="215" creationId="{2CA1A8AB-7BB1-4B32-A3A1-9EA7DBB13C64}"/>
          </ac:spMkLst>
        </pc:spChg>
        <pc:spChg chg="add del">
          <ac:chgData name="Sand, Irene" userId="d6e8c975-dde6-4fe0-9a73-856e160f9b09" providerId="ADAL" clId="{2F3753CE-781F-4549-A27F-BD9F513A6559}" dt="2022-09-07T07:09:29.541" v="88" actId="26606"/>
          <ac:spMkLst>
            <pc:docMk/>
            <pc:sldMk cId="3096394189" sldId="257"/>
            <ac:spMk id="216" creationId="{2EEE8F11-3582-44B7-9869-F2D26D7DD9D4}"/>
          </ac:spMkLst>
        </pc:spChg>
        <pc:spChg chg="add del">
          <ac:chgData name="Sand, Irene" userId="d6e8c975-dde6-4fe0-9a73-856e160f9b09" providerId="ADAL" clId="{2F3753CE-781F-4549-A27F-BD9F513A6559}" dt="2022-09-07T07:09:29.541" v="88" actId="26606"/>
          <ac:spMkLst>
            <pc:docMk/>
            <pc:sldMk cId="3096394189" sldId="257"/>
            <ac:spMk id="218" creationId="{2141F1CC-6A53-4BCF-9127-AABB52E2497E}"/>
          </ac:spMkLst>
        </pc:spChg>
        <pc:spChg chg="add del">
          <ac:chgData name="Sand, Irene" userId="d6e8c975-dde6-4fe0-9a73-856e160f9b09" providerId="ADAL" clId="{2F3753CE-781F-4549-A27F-BD9F513A6559}" dt="2022-09-07T07:09:29.541" v="88" actId="26606"/>
          <ac:spMkLst>
            <pc:docMk/>
            <pc:sldMk cId="3096394189" sldId="257"/>
            <ac:spMk id="220" creationId="{561B2B49-7142-4CA8-A929-4671548E6A5A}"/>
          </ac:spMkLst>
        </pc:spChg>
        <pc:spChg chg="add del">
          <ac:chgData name="Sand, Irene" userId="d6e8c975-dde6-4fe0-9a73-856e160f9b09" providerId="ADAL" clId="{2F3753CE-781F-4549-A27F-BD9F513A6559}" dt="2022-09-07T07:08:24.268" v="73" actId="26606"/>
          <ac:spMkLst>
            <pc:docMk/>
            <pc:sldMk cId="3096394189" sldId="257"/>
            <ac:spMk id="224" creationId="{A8824688-B6A3-7B16-EC94-394409CF5D08}"/>
          </ac:spMkLst>
        </pc:spChg>
        <pc:spChg chg="add del">
          <ac:chgData name="Sand, Irene" userId="d6e8c975-dde6-4fe0-9a73-856e160f9b09" providerId="ADAL" clId="{2F3753CE-781F-4549-A27F-BD9F513A6559}" dt="2022-09-07T07:08:24.268" v="73" actId="26606"/>
          <ac:spMkLst>
            <pc:docMk/>
            <pc:sldMk cId="3096394189" sldId="257"/>
            <ac:spMk id="227" creationId="{33CD251C-A887-4D2F-925B-FC097198538B}"/>
          </ac:spMkLst>
        </pc:spChg>
        <pc:spChg chg="add del">
          <ac:chgData name="Sand, Irene" userId="d6e8c975-dde6-4fe0-9a73-856e160f9b09" providerId="ADAL" clId="{2F3753CE-781F-4549-A27F-BD9F513A6559}" dt="2022-09-07T07:09:13.971" v="81" actId="26606"/>
          <ac:spMkLst>
            <pc:docMk/>
            <pc:sldMk cId="3096394189" sldId="257"/>
            <ac:spMk id="231" creationId="{EAD26B3D-BC93-4B80-BC43-54B858DE35E0}"/>
          </ac:spMkLst>
        </pc:spChg>
        <pc:spChg chg="add mod">
          <ac:chgData name="Sand, Irene" userId="d6e8c975-dde6-4fe0-9a73-856e160f9b09" providerId="ADAL" clId="{2F3753CE-781F-4549-A27F-BD9F513A6559}" dt="2022-09-07T07:17:40.917" v="238" actId="1076"/>
          <ac:spMkLst>
            <pc:docMk/>
            <pc:sldMk cId="3096394189" sldId="257"/>
            <ac:spMk id="232" creationId="{722F5C62-0390-41DA-B111-E00A09C8A15C}"/>
          </ac:spMkLst>
        </pc:spChg>
        <pc:spChg chg="add del">
          <ac:chgData name="Sand, Irene" userId="d6e8c975-dde6-4fe0-9a73-856e160f9b09" providerId="ADAL" clId="{2F3753CE-781F-4549-A27F-BD9F513A6559}" dt="2022-09-07T07:08:44.661" v="75" actId="26606"/>
          <ac:spMkLst>
            <pc:docMk/>
            <pc:sldMk cId="3096394189" sldId="257"/>
            <ac:spMk id="233" creationId="{10127CDE-2B99-47A8-BB3C-7D17519105E0}"/>
          </ac:spMkLst>
        </pc:spChg>
        <pc:spChg chg="add del">
          <ac:chgData name="Sand, Irene" userId="d6e8c975-dde6-4fe0-9a73-856e160f9b09" providerId="ADAL" clId="{2F3753CE-781F-4549-A27F-BD9F513A6559}" dt="2022-09-07T07:08:44.661" v="75" actId="26606"/>
          <ac:spMkLst>
            <pc:docMk/>
            <pc:sldMk cId="3096394189" sldId="257"/>
            <ac:spMk id="234" creationId="{614141FC-8189-47F8-821A-FC9A4E91E039}"/>
          </ac:spMkLst>
        </pc:spChg>
        <pc:spChg chg="add del">
          <ac:chgData name="Sand, Irene" userId="d6e8c975-dde6-4fe0-9a73-856e160f9b09" providerId="ADAL" clId="{2F3753CE-781F-4549-A27F-BD9F513A6559}" dt="2022-09-07T07:08:44.661" v="75" actId="26606"/>
          <ac:spMkLst>
            <pc:docMk/>
            <pc:sldMk cId="3096394189" sldId="257"/>
            <ac:spMk id="235" creationId="{C062E60F-5CD4-4268-8359-8076634680E5}"/>
          </ac:spMkLst>
        </pc:spChg>
        <pc:spChg chg="add del">
          <ac:chgData name="Sand, Irene" userId="d6e8c975-dde6-4fe0-9a73-856e160f9b09" providerId="ADAL" clId="{2F3753CE-781F-4549-A27F-BD9F513A6559}" dt="2022-09-07T07:08:44.661" v="75" actId="26606"/>
          <ac:spMkLst>
            <pc:docMk/>
            <pc:sldMk cId="3096394189" sldId="257"/>
            <ac:spMk id="236" creationId="{BB341EC3-1810-4D33-BA3F-E2D0AA0ECFB6}"/>
          </ac:spMkLst>
        </pc:spChg>
        <pc:spChg chg="add del">
          <ac:chgData name="Sand, Irene" userId="d6e8c975-dde6-4fe0-9a73-856e160f9b09" providerId="ADAL" clId="{2F3753CE-781F-4549-A27F-BD9F513A6559}" dt="2022-09-07T07:08:44.661" v="75" actId="26606"/>
          <ac:spMkLst>
            <pc:docMk/>
            <pc:sldMk cId="3096394189" sldId="257"/>
            <ac:spMk id="237" creationId="{9804C54B-4272-AEEF-46BF-33338D454840}"/>
          </ac:spMkLst>
        </pc:spChg>
        <pc:spChg chg="add del">
          <ac:chgData name="Sand, Irene" userId="d6e8c975-dde6-4fe0-9a73-856e160f9b09" providerId="ADAL" clId="{2F3753CE-781F-4549-A27F-BD9F513A6559}" dt="2022-09-07T07:08:50.161" v="77" actId="26606"/>
          <ac:spMkLst>
            <pc:docMk/>
            <pc:sldMk cId="3096394189" sldId="257"/>
            <ac:spMk id="239" creationId="{08296DB3-9C57-86E8-02A2-A793100FFA5B}"/>
          </ac:spMkLst>
        </pc:spChg>
        <pc:spChg chg="add del">
          <ac:chgData name="Sand, Irene" userId="d6e8c975-dde6-4fe0-9a73-856e160f9b09" providerId="ADAL" clId="{2F3753CE-781F-4549-A27F-BD9F513A6559}" dt="2022-09-07T07:08:50.161" v="77" actId="26606"/>
          <ac:spMkLst>
            <pc:docMk/>
            <pc:sldMk cId="3096394189" sldId="257"/>
            <ac:spMk id="240" creationId="{45BEE692-38FF-45D5-BACD-3ED0107AB1E2}"/>
          </ac:spMkLst>
        </pc:spChg>
        <pc:spChg chg="add del">
          <ac:chgData name="Sand, Irene" userId="d6e8c975-dde6-4fe0-9a73-856e160f9b09" providerId="ADAL" clId="{2F3753CE-781F-4549-A27F-BD9F513A6559}" dt="2022-09-07T07:08:50.161" v="77" actId="26606"/>
          <ac:spMkLst>
            <pc:docMk/>
            <pc:sldMk cId="3096394189" sldId="257"/>
            <ac:spMk id="241" creationId="{FFC0ABB7-3FF2-48CA-AF41-7C90BA14B7C9}"/>
          </ac:spMkLst>
        </pc:spChg>
        <pc:spChg chg="add del">
          <ac:chgData name="Sand, Irene" userId="d6e8c975-dde6-4fe0-9a73-856e160f9b09" providerId="ADAL" clId="{2F3753CE-781F-4549-A27F-BD9F513A6559}" dt="2022-09-07T07:08:56.248" v="79" actId="26606"/>
          <ac:spMkLst>
            <pc:docMk/>
            <pc:sldMk cId="3096394189" sldId="257"/>
            <ac:spMk id="243" creationId="{AD96FDFD-4E42-4A06-B8B5-768A1DB9C2A9}"/>
          </ac:spMkLst>
        </pc:spChg>
        <pc:spChg chg="add del">
          <ac:chgData name="Sand, Irene" userId="d6e8c975-dde6-4fe0-9a73-856e160f9b09" providerId="ADAL" clId="{2F3753CE-781F-4549-A27F-BD9F513A6559}" dt="2022-09-07T07:08:56.248" v="79" actId="26606"/>
          <ac:spMkLst>
            <pc:docMk/>
            <pc:sldMk cId="3096394189" sldId="257"/>
            <ac:spMk id="244" creationId="{965AB7D7-8C72-EFED-BD5D-01A5FF47DB19}"/>
          </ac:spMkLst>
        </pc:spChg>
        <pc:spChg chg="add del">
          <ac:chgData name="Sand, Irene" userId="d6e8c975-dde6-4fe0-9a73-856e160f9b09" providerId="ADAL" clId="{2F3753CE-781F-4549-A27F-BD9F513A6559}" dt="2022-09-07T07:09:13.971" v="81" actId="26606"/>
          <ac:spMkLst>
            <pc:docMk/>
            <pc:sldMk cId="3096394189" sldId="257"/>
            <ac:spMk id="246" creationId="{D4A147F1-9FD9-4A8C-B704-F73CCD6F5871}"/>
          </ac:spMkLst>
        </pc:spChg>
        <pc:spChg chg="add del">
          <ac:chgData name="Sand, Irene" userId="d6e8c975-dde6-4fe0-9a73-856e160f9b09" providerId="ADAL" clId="{2F3753CE-781F-4549-A27F-BD9F513A6559}" dt="2022-09-07T07:09:13.971" v="81" actId="26606"/>
          <ac:spMkLst>
            <pc:docMk/>
            <pc:sldMk cId="3096394189" sldId="257"/>
            <ac:spMk id="248" creationId="{C9BAE62B-5EA9-61D2-5E2C-792F09F48327}"/>
          </ac:spMkLst>
        </pc:spChg>
        <pc:spChg chg="add del">
          <ac:chgData name="Sand, Irene" userId="d6e8c975-dde6-4fe0-9a73-856e160f9b09" providerId="ADAL" clId="{2F3753CE-781F-4549-A27F-BD9F513A6559}" dt="2022-09-07T07:09:20.297" v="83" actId="26606"/>
          <ac:spMkLst>
            <pc:docMk/>
            <pc:sldMk cId="3096394189" sldId="257"/>
            <ac:spMk id="250" creationId="{D8B45C0C-1C22-45E0-96AC-EAFF20BAD7A5}"/>
          </ac:spMkLst>
        </pc:spChg>
        <pc:spChg chg="add del">
          <ac:chgData name="Sand, Irene" userId="d6e8c975-dde6-4fe0-9a73-856e160f9b09" providerId="ADAL" clId="{2F3753CE-781F-4549-A27F-BD9F513A6559}" dt="2022-09-07T07:09:20.297" v="83" actId="26606"/>
          <ac:spMkLst>
            <pc:docMk/>
            <pc:sldMk cId="3096394189" sldId="257"/>
            <ac:spMk id="251" creationId="{A1A6B414-1D19-4586-8383-0B3BDE0A205F}"/>
          </ac:spMkLst>
        </pc:spChg>
        <pc:spChg chg="add del">
          <ac:chgData name="Sand, Irene" userId="d6e8c975-dde6-4fe0-9a73-856e160f9b09" providerId="ADAL" clId="{2F3753CE-781F-4549-A27F-BD9F513A6559}" dt="2022-09-07T07:09:20.297" v="83" actId="26606"/>
          <ac:spMkLst>
            <pc:docMk/>
            <pc:sldMk cId="3096394189" sldId="257"/>
            <ac:spMk id="252" creationId="{8414D3ED-40C9-4391-BEA1-622CE47FB90D}"/>
          </ac:spMkLst>
        </pc:spChg>
        <pc:spChg chg="add del">
          <ac:chgData name="Sand, Irene" userId="d6e8c975-dde6-4fe0-9a73-856e160f9b09" providerId="ADAL" clId="{2F3753CE-781F-4549-A27F-BD9F513A6559}" dt="2022-09-07T07:09:20.297" v="83" actId="26606"/>
          <ac:spMkLst>
            <pc:docMk/>
            <pc:sldMk cId="3096394189" sldId="257"/>
            <ac:spMk id="253" creationId="{1F7F5575-FC35-4612-B24D-902BC5577576}"/>
          </ac:spMkLst>
        </pc:spChg>
        <pc:spChg chg="add del">
          <ac:chgData name="Sand, Irene" userId="d6e8c975-dde6-4fe0-9a73-856e160f9b09" providerId="ADAL" clId="{2F3753CE-781F-4549-A27F-BD9F513A6559}" dt="2022-09-07T07:09:20.297" v="83" actId="26606"/>
          <ac:spMkLst>
            <pc:docMk/>
            <pc:sldMk cId="3096394189" sldId="257"/>
            <ac:spMk id="254" creationId="{B0A0E944-9A66-9016-4EE6-00186503C00F}"/>
          </ac:spMkLst>
        </pc:spChg>
        <pc:spChg chg="add del">
          <ac:chgData name="Sand, Irene" userId="d6e8c975-dde6-4fe0-9a73-856e160f9b09" providerId="ADAL" clId="{2F3753CE-781F-4549-A27F-BD9F513A6559}" dt="2022-09-07T07:09:25.456" v="85" actId="26606"/>
          <ac:spMkLst>
            <pc:docMk/>
            <pc:sldMk cId="3096394189" sldId="257"/>
            <ac:spMk id="255" creationId="{D6C80E47-971C-437F-B030-191115B01D68}"/>
          </ac:spMkLst>
        </pc:spChg>
        <pc:spChg chg="add del">
          <ac:chgData name="Sand, Irene" userId="d6e8c975-dde6-4fe0-9a73-856e160f9b09" providerId="ADAL" clId="{2F3753CE-781F-4549-A27F-BD9F513A6559}" dt="2022-09-07T07:09:25.456" v="85" actId="26606"/>
          <ac:spMkLst>
            <pc:docMk/>
            <pc:sldMk cId="3096394189" sldId="257"/>
            <ac:spMk id="256" creationId="{5A8D86B8-9CFB-4026-B7E3-4612FE6F42CF}"/>
          </ac:spMkLst>
        </pc:spChg>
        <pc:spChg chg="add del">
          <ac:chgData name="Sand, Irene" userId="d6e8c975-dde6-4fe0-9a73-856e160f9b09" providerId="ADAL" clId="{2F3753CE-781F-4549-A27F-BD9F513A6559}" dt="2022-09-07T07:09:25.456" v="85" actId="26606"/>
          <ac:spMkLst>
            <pc:docMk/>
            <pc:sldMk cId="3096394189" sldId="257"/>
            <ac:spMk id="257" creationId="{3CD1EA40-7116-4FCB-9369-70F29FAA91EC}"/>
          </ac:spMkLst>
        </pc:spChg>
        <pc:spChg chg="add del">
          <ac:chgData name="Sand, Irene" userId="d6e8c975-dde6-4fe0-9a73-856e160f9b09" providerId="ADAL" clId="{2F3753CE-781F-4549-A27F-BD9F513A6559}" dt="2022-09-07T07:09:25.456" v="85" actId="26606"/>
          <ac:spMkLst>
            <pc:docMk/>
            <pc:sldMk cId="3096394189" sldId="257"/>
            <ac:spMk id="258" creationId="{BF647E38-F93D-4661-8D77-CE13EEB65B5A}"/>
          </ac:spMkLst>
        </pc:spChg>
        <pc:spChg chg="add del">
          <ac:chgData name="Sand, Irene" userId="d6e8c975-dde6-4fe0-9a73-856e160f9b09" providerId="ADAL" clId="{2F3753CE-781F-4549-A27F-BD9F513A6559}" dt="2022-09-07T07:09:25.456" v="85" actId="26606"/>
          <ac:spMkLst>
            <pc:docMk/>
            <pc:sldMk cId="3096394189" sldId="257"/>
            <ac:spMk id="276" creationId="{288E2F65-AD30-685C-69CE-720165AB211F}"/>
          </ac:spMkLst>
        </pc:spChg>
        <pc:spChg chg="add mod">
          <ac:chgData name="Sand, Irene" userId="d6e8c975-dde6-4fe0-9a73-856e160f9b09" providerId="ADAL" clId="{2F3753CE-781F-4549-A27F-BD9F513A6559}" dt="2022-09-07T07:16:39.401" v="214" actId="20577"/>
          <ac:spMkLst>
            <pc:docMk/>
            <pc:sldMk cId="3096394189" sldId="257"/>
            <ac:spMk id="277" creationId="{7B44522D-B5E1-44E1-95F3-32845656020A}"/>
          </ac:spMkLst>
        </pc:spChg>
        <pc:spChg chg="add del">
          <ac:chgData name="Sand, Irene" userId="d6e8c975-dde6-4fe0-9a73-856e160f9b09" providerId="ADAL" clId="{2F3753CE-781F-4549-A27F-BD9F513A6559}" dt="2022-09-07T07:09:29.526" v="87" actId="26606"/>
          <ac:spMkLst>
            <pc:docMk/>
            <pc:sldMk cId="3096394189" sldId="257"/>
            <ac:spMk id="278" creationId="{4C3A44BB-E01C-4AA8-B2C8-32FC346D2ED7}"/>
          </ac:spMkLst>
        </pc:spChg>
        <pc:spChg chg="add del">
          <ac:chgData name="Sand, Irene" userId="d6e8c975-dde6-4fe0-9a73-856e160f9b09" providerId="ADAL" clId="{2F3753CE-781F-4549-A27F-BD9F513A6559}" dt="2022-09-07T07:09:29.526" v="87" actId="26606"/>
          <ac:spMkLst>
            <pc:docMk/>
            <pc:sldMk cId="3096394189" sldId="257"/>
            <ac:spMk id="279" creationId="{5D9702D0-E8E1-37C3-B5F9-A47F1AA39A22}"/>
          </ac:spMkLst>
        </pc:spChg>
        <pc:spChg chg="add del">
          <ac:chgData name="Sand, Irene" userId="d6e8c975-dde6-4fe0-9a73-856e160f9b09" providerId="ADAL" clId="{2F3753CE-781F-4549-A27F-BD9F513A6559}" dt="2022-09-07T07:13:47.666" v="160" actId="26606"/>
          <ac:spMkLst>
            <pc:docMk/>
            <pc:sldMk cId="3096394189" sldId="257"/>
            <ac:spMk id="281" creationId="{D8B45C0C-1C22-45E0-96AC-EAFF20BAD7A5}"/>
          </ac:spMkLst>
        </pc:spChg>
        <pc:spChg chg="add del">
          <ac:chgData name="Sand, Irene" userId="d6e8c975-dde6-4fe0-9a73-856e160f9b09" providerId="ADAL" clId="{2F3753CE-781F-4549-A27F-BD9F513A6559}" dt="2022-09-07T07:13:47.666" v="160" actId="26606"/>
          <ac:spMkLst>
            <pc:docMk/>
            <pc:sldMk cId="3096394189" sldId="257"/>
            <ac:spMk id="282" creationId="{A1A6B414-1D19-4586-8383-0B3BDE0A205F}"/>
          </ac:spMkLst>
        </pc:spChg>
        <pc:spChg chg="add del">
          <ac:chgData name="Sand, Irene" userId="d6e8c975-dde6-4fe0-9a73-856e160f9b09" providerId="ADAL" clId="{2F3753CE-781F-4549-A27F-BD9F513A6559}" dt="2022-09-07T07:13:47.666" v="160" actId="26606"/>
          <ac:spMkLst>
            <pc:docMk/>
            <pc:sldMk cId="3096394189" sldId="257"/>
            <ac:spMk id="283" creationId="{8414D3ED-40C9-4391-BEA1-622CE47FB90D}"/>
          </ac:spMkLst>
        </pc:spChg>
        <pc:spChg chg="add del">
          <ac:chgData name="Sand, Irene" userId="d6e8c975-dde6-4fe0-9a73-856e160f9b09" providerId="ADAL" clId="{2F3753CE-781F-4549-A27F-BD9F513A6559}" dt="2022-09-07T07:13:47.666" v="160" actId="26606"/>
          <ac:spMkLst>
            <pc:docMk/>
            <pc:sldMk cId="3096394189" sldId="257"/>
            <ac:spMk id="284" creationId="{1F7F5575-FC35-4612-B24D-902BC5577576}"/>
          </ac:spMkLst>
        </pc:spChg>
        <pc:spChg chg="add del">
          <ac:chgData name="Sand, Irene" userId="d6e8c975-dde6-4fe0-9a73-856e160f9b09" providerId="ADAL" clId="{2F3753CE-781F-4549-A27F-BD9F513A6559}" dt="2022-09-07T07:09:51.700" v="101"/>
          <ac:spMkLst>
            <pc:docMk/>
            <pc:sldMk cId="3096394189" sldId="257"/>
            <ac:spMk id="285" creationId="{B0A0E944-9A66-9016-4EE6-00186503C00F}"/>
          </ac:spMkLst>
        </pc:spChg>
        <pc:spChg chg="add">
          <ac:chgData name="Sand, Irene" userId="d6e8c975-dde6-4fe0-9a73-856e160f9b09" providerId="ADAL" clId="{2F3753CE-781F-4549-A27F-BD9F513A6559}" dt="2022-09-07T07:13:47.666" v="160" actId="26606"/>
          <ac:spMkLst>
            <pc:docMk/>
            <pc:sldMk cId="3096394189" sldId="257"/>
            <ac:spMk id="289" creationId="{1E9986A5-A7D1-4022-BAC0-885FB7A141AE}"/>
          </ac:spMkLst>
        </pc:spChg>
        <pc:spChg chg="add">
          <ac:chgData name="Sand, Irene" userId="d6e8c975-dde6-4fe0-9a73-856e160f9b09" providerId="ADAL" clId="{2F3753CE-781F-4549-A27F-BD9F513A6559}" dt="2022-09-07T07:13:47.666" v="160" actId="26606"/>
          <ac:spMkLst>
            <pc:docMk/>
            <pc:sldMk cId="3096394189" sldId="257"/>
            <ac:spMk id="291" creationId="{D2758DA7-6A89-49A1-B9F5-546D993242F8}"/>
          </ac:spMkLst>
        </pc:spChg>
        <pc:grpChg chg="add del">
          <ac:chgData name="Sand, Irene" userId="d6e8c975-dde6-4fe0-9a73-856e160f9b09" providerId="ADAL" clId="{2F3753CE-781F-4549-A27F-BD9F513A6559}" dt="2022-09-07T07:03:01.277" v="11" actId="26606"/>
          <ac:grpSpMkLst>
            <pc:docMk/>
            <pc:sldMk cId="3096394189" sldId="257"/>
            <ac:grpSpMk id="34" creationId="{D4469D90-62FA-49B2-981E-5305361D5A58}"/>
          </ac:grpSpMkLst>
        </pc:grpChg>
        <pc:grpChg chg="add del">
          <ac:chgData name="Sand, Irene" userId="d6e8c975-dde6-4fe0-9a73-856e160f9b09" providerId="ADAL" clId="{2F3753CE-781F-4549-A27F-BD9F513A6559}" dt="2022-09-07T07:03:01.264" v="10" actId="26606"/>
          <ac:grpSpMkLst>
            <pc:docMk/>
            <pc:sldMk cId="3096394189" sldId="257"/>
            <ac:grpSpMk id="46" creationId="{770AE191-D2EA-45C9-A44D-830C188F74CB}"/>
          </ac:grpSpMkLst>
        </pc:grpChg>
        <pc:grpChg chg="add del">
          <ac:chgData name="Sand, Irene" userId="d6e8c975-dde6-4fe0-9a73-856e160f9b09" providerId="ADAL" clId="{2F3753CE-781F-4549-A27F-BD9F513A6559}" dt="2022-09-07T07:05:12.212" v="37" actId="26606"/>
          <ac:grpSpMkLst>
            <pc:docMk/>
            <pc:sldMk cId="3096394189" sldId="257"/>
            <ac:grpSpMk id="106" creationId="{D4469D90-62FA-49B2-981E-5305361D5A58}"/>
          </ac:grpSpMkLst>
        </pc:grpChg>
        <pc:grpChg chg="add del">
          <ac:chgData name="Sand, Irene" userId="d6e8c975-dde6-4fe0-9a73-856e160f9b09" providerId="ADAL" clId="{2F3753CE-781F-4549-A27F-BD9F513A6559}" dt="2022-09-07T07:07:31.574" v="62" actId="26606"/>
          <ac:grpSpMkLst>
            <pc:docMk/>
            <pc:sldMk cId="3096394189" sldId="257"/>
            <ac:grpSpMk id="186" creationId="{E731544D-8512-4E68-A1AA-8BA365CF7986}"/>
          </ac:grpSpMkLst>
        </pc:grpChg>
        <pc:grpChg chg="add del">
          <ac:chgData name="Sand, Irene" userId="d6e8c975-dde6-4fe0-9a73-856e160f9b09" providerId="ADAL" clId="{2F3753CE-781F-4549-A27F-BD9F513A6559}" dt="2022-09-07T07:08:24.268" v="73" actId="26606"/>
          <ac:grpSpMkLst>
            <pc:docMk/>
            <pc:sldMk cId="3096394189" sldId="257"/>
            <ac:grpSpMk id="229" creationId="{770AE191-D2EA-45C9-A44D-830C188F74CB}"/>
          </ac:grpSpMkLst>
        </pc:grpChg>
        <pc:grpChg chg="add del">
          <ac:chgData name="Sand, Irene" userId="d6e8c975-dde6-4fe0-9a73-856e160f9b09" providerId="ADAL" clId="{2F3753CE-781F-4549-A27F-BD9F513A6559}" dt="2022-09-07T07:09:25.456" v="85" actId="26606"/>
          <ac:grpSpMkLst>
            <pc:docMk/>
            <pc:sldMk cId="3096394189" sldId="257"/>
            <ac:grpSpMk id="259" creationId="{F12D5EFE-FB39-41DC-9EF1-35E74CAE2988}"/>
          </ac:grpSpMkLst>
        </pc:grpChg>
        <pc:picChg chg="mod ord">
          <ac:chgData name="Sand, Irene" userId="d6e8c975-dde6-4fe0-9a73-856e160f9b09" providerId="ADAL" clId="{2F3753CE-781F-4549-A27F-BD9F513A6559}" dt="2022-09-07T07:14:48.227" v="188" actId="1076"/>
          <ac:picMkLst>
            <pc:docMk/>
            <pc:sldMk cId="3096394189" sldId="257"/>
            <ac:picMk id="5" creationId="{406DF4BC-6062-4D1D-8A34-16B9765EE284}"/>
          </ac:picMkLst>
        </pc:picChg>
        <pc:picChg chg="mod ord">
          <ac:chgData name="Sand, Irene" userId="d6e8c975-dde6-4fe0-9a73-856e160f9b09" providerId="ADAL" clId="{2F3753CE-781F-4549-A27F-BD9F513A6559}" dt="2022-09-07T07:13:47.666" v="160" actId="26606"/>
          <ac:picMkLst>
            <pc:docMk/>
            <pc:sldMk cId="3096394189" sldId="257"/>
            <ac:picMk id="7" creationId="{F47ECC01-2EF5-4AB5-8A7A-7D6323B2E465}"/>
          </ac:picMkLst>
        </pc:picChg>
        <pc:picChg chg="del mod ord">
          <ac:chgData name="Sand, Irene" userId="d6e8c975-dde6-4fe0-9a73-856e160f9b09" providerId="ADAL" clId="{2F3753CE-781F-4549-A27F-BD9F513A6559}" dt="2022-09-07T07:07:35.175" v="64" actId="478"/>
          <ac:picMkLst>
            <pc:docMk/>
            <pc:sldMk cId="3096394189" sldId="257"/>
            <ac:picMk id="9" creationId="{F533B367-523D-473D-A946-4A243F18FF72}"/>
          </ac:picMkLst>
        </pc:picChg>
        <pc:picChg chg="del">
          <ac:chgData name="Sand, Irene" userId="d6e8c975-dde6-4fe0-9a73-856e160f9b09" providerId="ADAL" clId="{2F3753CE-781F-4549-A27F-BD9F513A6559}" dt="2022-09-07T07:02:41.348" v="3" actId="478"/>
          <ac:picMkLst>
            <pc:docMk/>
            <pc:sldMk cId="3096394189" sldId="257"/>
            <ac:picMk id="10" creationId="{D8E255F3-E94F-4689-9C40-3AC7955C79E8}"/>
          </ac:picMkLst>
        </pc:picChg>
        <pc:picChg chg="del">
          <ac:chgData name="Sand, Irene" userId="d6e8c975-dde6-4fe0-9a73-856e160f9b09" providerId="ADAL" clId="{2F3753CE-781F-4549-A27F-BD9F513A6559}" dt="2022-09-07T07:02:41.797" v="4" actId="478"/>
          <ac:picMkLst>
            <pc:docMk/>
            <pc:sldMk cId="3096394189" sldId="257"/>
            <ac:picMk id="11" creationId="{AD24AA1A-58EF-476C-A788-72C0BCDF230B}"/>
          </ac:picMkLst>
        </pc:picChg>
        <pc:picChg chg="add del mod ord">
          <ac:chgData name="Sand, Irene" userId="d6e8c975-dde6-4fe0-9a73-856e160f9b09" providerId="ADAL" clId="{2F3753CE-781F-4549-A27F-BD9F513A6559}" dt="2022-09-07T07:04:45.104" v="31" actId="478"/>
          <ac:picMkLst>
            <pc:docMk/>
            <pc:sldMk cId="3096394189" sldId="257"/>
            <ac:picMk id="53" creationId="{35472906-E9C7-4B30-AD45-47CDF2F4678A}"/>
          </ac:picMkLst>
        </pc:picChg>
        <pc:picChg chg="add del mod">
          <ac:chgData name="Sand, Irene" userId="d6e8c975-dde6-4fe0-9a73-856e160f9b09" providerId="ADAL" clId="{2F3753CE-781F-4549-A27F-BD9F513A6559}" dt="2022-09-07T07:05:42.361" v="42" actId="478"/>
          <ac:picMkLst>
            <pc:docMk/>
            <pc:sldMk cId="3096394189" sldId="257"/>
            <ac:picMk id="55" creationId="{FE373E80-C41F-4134-923C-9F5D35FFA740}"/>
          </ac:picMkLst>
        </pc:picChg>
        <pc:picChg chg="add del mod ord">
          <ac:chgData name="Sand, Irene" userId="d6e8c975-dde6-4fe0-9a73-856e160f9b09" providerId="ADAL" clId="{2F3753CE-781F-4549-A27F-BD9F513A6559}" dt="2022-09-07T07:07:02.576" v="53" actId="478"/>
          <ac:picMkLst>
            <pc:docMk/>
            <pc:sldMk cId="3096394189" sldId="257"/>
            <ac:picMk id="58" creationId="{92603B08-416C-4672-81E8-9B68EA31DF5D}"/>
          </ac:picMkLst>
        </pc:picChg>
        <pc:picChg chg="add del mod">
          <ac:chgData name="Sand, Irene" userId="d6e8c975-dde6-4fe0-9a73-856e160f9b09" providerId="ADAL" clId="{2F3753CE-781F-4549-A27F-BD9F513A6559}" dt="2022-09-07T07:07:23.120" v="57" actId="478"/>
          <ac:picMkLst>
            <pc:docMk/>
            <pc:sldMk cId="3096394189" sldId="257"/>
            <ac:picMk id="62" creationId="{1CF95EBC-BF2B-4F42-B844-7FBD43567E6D}"/>
          </ac:picMkLst>
        </pc:picChg>
        <pc:picChg chg="add del mod ord">
          <ac:chgData name="Sand, Irene" userId="d6e8c975-dde6-4fe0-9a73-856e160f9b09" providerId="ADAL" clId="{2F3753CE-781F-4549-A27F-BD9F513A6559}" dt="2022-09-07T07:08:15.953" v="70" actId="478"/>
          <ac:picMkLst>
            <pc:docMk/>
            <pc:sldMk cId="3096394189" sldId="257"/>
            <ac:picMk id="69" creationId="{3A66FA5E-DF7F-439A-92AF-35EC26E3C272}"/>
          </ac:picMkLst>
        </pc:picChg>
        <pc:picChg chg="add mod ord">
          <ac:chgData name="Sand, Irene" userId="d6e8c975-dde6-4fe0-9a73-856e160f9b09" providerId="ADAL" clId="{2F3753CE-781F-4549-A27F-BD9F513A6559}" dt="2022-09-07T07:13:47.666" v="160" actId="26606"/>
          <ac:picMkLst>
            <pc:docMk/>
            <pc:sldMk cId="3096394189" sldId="257"/>
            <ac:picMk id="71" creationId="{9974B7C8-7699-41A7-A213-08669E4FF86D}"/>
          </ac:picMkLst>
        </pc:picChg>
        <pc:picChg chg="add mod">
          <ac:chgData name="Sand, Irene" userId="d6e8c975-dde6-4fe0-9a73-856e160f9b09" providerId="ADAL" clId="{2F3753CE-781F-4549-A27F-BD9F513A6559}" dt="2022-09-07T07:16:16.216" v="203" actId="1076"/>
          <ac:picMkLst>
            <pc:docMk/>
            <pc:sldMk cId="3096394189" sldId="257"/>
            <ac:picMk id="73" creationId="{72FC1DAF-2E7A-463E-9240-3CE5055F698B}"/>
          </ac:picMkLst>
        </pc:picChg>
        <pc:picChg chg="add mod">
          <ac:chgData name="Sand, Irene" userId="d6e8c975-dde6-4fe0-9a73-856e160f9b09" providerId="ADAL" clId="{2F3753CE-781F-4549-A27F-BD9F513A6559}" dt="2022-09-07T07:16:19.084" v="204" actId="1076"/>
          <ac:picMkLst>
            <pc:docMk/>
            <pc:sldMk cId="3096394189" sldId="257"/>
            <ac:picMk id="74" creationId="{D7EF475A-96F7-4679-8455-3D06FAE6469B}"/>
          </ac:picMkLst>
        </pc:picChg>
        <pc:picChg chg="add del">
          <ac:chgData name="Sand, Irene" userId="d6e8c975-dde6-4fe0-9a73-856e160f9b09" providerId="ADAL" clId="{2F3753CE-781F-4549-A27F-BD9F513A6559}" dt="2022-09-07T07:09:13.971" v="81" actId="26606"/>
          <ac:picMkLst>
            <pc:docMk/>
            <pc:sldMk cId="3096394189" sldId="257"/>
            <ac:picMk id="247" creationId="{5F8F69AD-D24F-4B8B-938D-75DCB1A436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CE74DA-2BE1-4F2E-A7DA-4431D109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CBE7EF4-0636-4A60-9F2D-64FE25470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2256DF-9F7B-4582-905F-AFCC716A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8A7F86-AB72-4818-A031-6B38CCF0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E4B341-A6F6-487F-B879-75B4EA5A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12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1C4751-A4A1-42B3-85B3-1EF17AF0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2096510-F57B-4843-99DA-0481CA15D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450938-B668-43D6-BF59-E21FD0FE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ED5F65-BB79-4E35-9552-87EC8F43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0345AD-789F-40C4-B319-D73259A4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7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5760C8B-FBAC-4F34-B7C2-60F2B6050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AD707C3-737E-4139-A1EF-3165021B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D6151D-FD4E-4B8F-A440-E73EEBA4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FA122-3AD7-4B1E-BB88-61E41948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DD9748-293F-48DA-BE6C-603CDE60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80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A832D7-836C-434E-A3AE-06CA8703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565D1B-F290-4A20-BCE5-200A03B8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3ED3A0-EED5-477A-90C8-D5BB00A1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3F44B3-7393-4565-ACCA-B708967F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888D3C-46D2-419E-9EE6-2A6A6AE8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16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92038E-CDBA-4D23-ACB8-2D4FA1A3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E6AF4F-349F-434F-9FD4-A81FA871A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B8E6AC-420E-487B-A851-1BA5BC69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D7D2FF-2F11-4A28-9B3D-CE8A335D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CB0FD3-8DF5-44D5-A44C-8389094E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91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D9CFD2-0AF7-4C9F-BFF4-DEF66798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5EFAA6-42D7-47C8-BD1C-DD1435842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E0698EA-AC6D-4901-B015-8FC17AE4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74221F-2DA1-4617-8EA4-7BE211CEA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0DA8274-B714-4C17-85D9-33A3DA0A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F83202-1A9C-4DA9-99F0-CAFAB1FB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89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3D1698-BED8-4799-AA6A-994398EA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E4C2B7-B9CE-4E79-BD6C-D1C1BD42A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9E3D09-6306-4FF0-8B7E-FD55300A7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572A586-70B4-4A1A-A331-1A97389BF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598048-6307-4F08-9727-4A6180970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53AE24-D541-4970-B0FA-27578B20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3912CEA-9297-4E1D-9A7B-C3F5E001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AFE63A-0040-434B-9B71-0E85EBB0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99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99CC8A-24BD-4300-9248-DB88A931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C2541F-0EDA-4105-BE7E-82D2DC29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55E348-F725-4780-8FCD-CF45549D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C0CA08-D860-47E4-A955-65D830B7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2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E3FAFC-9A76-4CB5-9BAE-5F598C69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E82991-EA14-4EF3-9B10-C58A3E6A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23A551-668C-4ECA-AE24-1353561B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62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1830DD-70AE-43E4-A3C7-ECD34F46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6E6EE7-2FA4-4B68-B356-1A87AD50A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E305975-ACE7-4F0E-89E2-51B1E4B69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4EC8A6-1E23-4629-A3A0-5999E937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E472F6-A1BF-464B-A03A-954093BF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3C7A4A-7284-425C-BF9B-2E6E90F3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12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03DC-7210-45AC-9555-91C92FD2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EC348C-F6B2-4016-A748-6C76E572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0C3B97-0999-4B94-8416-6B98D758A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BD9902-650B-46C8-ADCD-49009818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887B81-ED4A-42BC-8972-B9674194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F45E30-0B28-4B09-AFA6-81B54B40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97B0EEE-BB72-4D24-A0F8-6A962417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93CCDB-C0C8-4A26-9FE9-5A07EFC1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4E8CA9-7B6B-468B-9D5E-250EBC716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3E4D-9C6E-42AA-A1E3-AF881EF789A6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38E8F4-8304-4C71-B887-64692CDD3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184841-0B7F-4726-8665-BC90DAA3B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6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9" name="Rectangle 288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47ECC01-2EF5-4AB5-8A7A-7D6323B2E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3227" b="-4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406DF4BC-6062-4D1D-8A34-16B9765EE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r="-5" b="-5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71" name="Plassholder for innhold 70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9974B7C8-7699-41A7-A213-08669E4FF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35376" b="-2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291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72FC1DAF-2E7A-463E-9240-3CE5055F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04" y="4389770"/>
            <a:ext cx="695284" cy="7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Bilde 73">
            <a:extLst>
              <a:ext uri="{FF2B5EF4-FFF2-40B4-BE49-F238E27FC236}">
                <a16:creationId xmlns:a16="http://schemas.microsoft.com/office/drawing/2014/main" id="{D7EF475A-96F7-4679-8455-3D06FAE64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4892" y="4389769"/>
            <a:ext cx="590002" cy="709407"/>
          </a:xfrm>
          <a:prstGeom prst="rect">
            <a:avLst/>
          </a:prstGeom>
        </p:spPr>
      </p:pic>
      <p:sp>
        <p:nvSpPr>
          <p:cNvPr id="84" name="TekstSylinder 83">
            <a:extLst>
              <a:ext uri="{FF2B5EF4-FFF2-40B4-BE49-F238E27FC236}">
                <a16:creationId xmlns:a16="http://schemas.microsoft.com/office/drawing/2014/main" id="{AC7E391A-640B-4063-9809-006F67878216}"/>
              </a:ext>
            </a:extLst>
          </p:cNvPr>
          <p:cNvSpPr txBox="1"/>
          <p:nvPr/>
        </p:nvSpPr>
        <p:spPr>
          <a:xfrm>
            <a:off x="117130" y="5808584"/>
            <a:ext cx="360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i="1" dirty="0">
                <a:latin typeface="Arial Black" panose="020B0A04020102020204" pitchFamily="34" charset="0"/>
              </a:rPr>
              <a:t>-Logo arrangørklubb-</a:t>
            </a:r>
          </a:p>
        </p:txBody>
      </p:sp>
      <p:sp>
        <p:nvSpPr>
          <p:cNvPr id="232" name="Undertittel 2">
            <a:extLst>
              <a:ext uri="{FF2B5EF4-FFF2-40B4-BE49-F238E27FC236}">
                <a16:creationId xmlns:a16="http://schemas.microsoft.com/office/drawing/2014/main" id="{722F5C62-0390-41DA-B111-E00A09C8A15C}"/>
              </a:ext>
            </a:extLst>
          </p:cNvPr>
          <p:cNvSpPr txBox="1">
            <a:spLocks/>
          </p:cNvSpPr>
          <p:nvPr/>
        </p:nvSpPr>
        <p:spPr>
          <a:xfrm>
            <a:off x="3251994" y="6192494"/>
            <a:ext cx="9539086" cy="647468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Ungt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lederskap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Funksjonsfriske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ungdommer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Ungdommer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med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nedsatt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funksjonsevne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endParaRPr lang="en-US" sz="1100" i="1" dirty="0">
              <a:solidFill>
                <a:srgbClr val="006699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Teenvolleyturnering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Sittevolleyball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Diamantvolley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endParaRPr lang="en-US" sz="1100" i="1" dirty="0">
              <a:solidFill>
                <a:srgbClr val="006699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13-19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år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Alternative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aktiviteter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Sosialt</a:t>
            </a:r>
            <a:endParaRPr lang="en-US" sz="1100" i="1" dirty="0">
              <a:solidFill>
                <a:srgbClr val="006699"/>
              </a:solidFill>
              <a:latin typeface="Arial Black" panose="020B0A04020102020204" pitchFamily="34" charset="0"/>
            </a:endParaRPr>
          </a:p>
        </p:txBody>
      </p:sp>
      <p:sp>
        <p:nvSpPr>
          <p:cNvPr id="277" name="Undertittel 2">
            <a:extLst>
              <a:ext uri="{FF2B5EF4-FFF2-40B4-BE49-F238E27FC236}">
                <a16:creationId xmlns:a16="http://schemas.microsoft.com/office/drawing/2014/main" id="{7B44522D-B5E1-44E1-95F3-32845656020A}"/>
              </a:ext>
            </a:extLst>
          </p:cNvPr>
          <p:cNvSpPr txBox="1">
            <a:spLocks/>
          </p:cNvSpPr>
          <p:nvPr/>
        </p:nvSpPr>
        <p:spPr>
          <a:xfrm>
            <a:off x="863430" y="4775443"/>
            <a:ext cx="10515600" cy="647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 err="1">
                <a:latin typeface="Arial Black" panose="020B0A04020102020204" pitchFamily="34" charset="0"/>
              </a:rPr>
              <a:t>Tid</a:t>
            </a:r>
            <a:r>
              <a:rPr lang="en-US" sz="1800" i="1" dirty="0">
                <a:latin typeface="Arial Black" panose="020B0A04020102020204" pitchFamily="34" charset="0"/>
              </a:rPr>
              <a:t>: (</a:t>
            </a:r>
            <a:r>
              <a:rPr lang="en-US" sz="1800" i="1" dirty="0" err="1">
                <a:latin typeface="Arial Black" panose="020B0A04020102020204" pitchFamily="34" charset="0"/>
              </a:rPr>
              <a:t>Bestemmes</a:t>
            </a:r>
            <a:r>
              <a:rPr lang="en-US" sz="1800" i="1" dirty="0">
                <a:latin typeface="Arial Black" panose="020B0A04020102020204" pitchFamily="34" charset="0"/>
              </a:rPr>
              <a:t> av </a:t>
            </a:r>
            <a:r>
              <a:rPr lang="en-US" sz="1800" i="1" dirty="0" err="1">
                <a:latin typeface="Arial Black" panose="020B0A04020102020204" pitchFamily="34" charset="0"/>
              </a:rPr>
              <a:t>klubb</a:t>
            </a:r>
            <a:r>
              <a:rPr lang="en-US" sz="1800" i="1" dirty="0">
                <a:latin typeface="Arial Black" panose="020B0A04020102020204" pitchFamily="34" charset="0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 err="1">
                <a:latin typeface="Arial Black" panose="020B0A04020102020204" pitchFamily="34" charset="0"/>
              </a:rPr>
              <a:t>Sted</a:t>
            </a:r>
            <a:r>
              <a:rPr lang="en-US" sz="1800" i="1" dirty="0">
                <a:latin typeface="Arial Black" panose="020B0A04020102020204" pitchFamily="34" charset="0"/>
              </a:rPr>
              <a:t>: (</a:t>
            </a:r>
            <a:r>
              <a:rPr lang="en-US" sz="1800" i="1" dirty="0" err="1">
                <a:latin typeface="Arial Black" panose="020B0A04020102020204" pitchFamily="34" charset="0"/>
              </a:rPr>
              <a:t>Bestemmes</a:t>
            </a:r>
            <a:r>
              <a:rPr lang="en-US" sz="1800" i="1" dirty="0">
                <a:latin typeface="Arial Black" panose="020B0A04020102020204" pitchFamily="34" charset="0"/>
              </a:rPr>
              <a:t> av </a:t>
            </a:r>
            <a:r>
              <a:rPr lang="en-US" sz="1800" i="1" dirty="0" err="1">
                <a:latin typeface="Arial Black" panose="020B0A04020102020204" pitchFamily="34" charset="0"/>
              </a:rPr>
              <a:t>klubb</a:t>
            </a:r>
            <a:r>
              <a:rPr lang="en-US" sz="1800" i="1" dirty="0"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63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/>
      <p:bldP spid="277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Sand, Irene</dc:creator>
  <cp:lastModifiedBy>Sand, Irene</cp:lastModifiedBy>
  <cp:revision>2</cp:revision>
  <dcterms:created xsi:type="dcterms:W3CDTF">2022-09-07T06:55:35Z</dcterms:created>
  <dcterms:modified xsi:type="dcterms:W3CDTF">2022-09-07T07:24:50Z</dcterms:modified>
</cp:coreProperties>
</file>