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753CE-781F-4549-A27F-BD9F513A6559}" v="47" dt="2022-09-07T07:17:19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CE74DA-2BE1-4F2E-A7DA-4431D1092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CBE7EF4-0636-4A60-9F2D-64FE25470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2256DF-9F7B-4582-905F-AFCC716A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3E4D-9C6E-42AA-A1E3-AF881EF789A6}" type="datetimeFigureOut">
              <a:rPr lang="nb-NO" smtClean="0"/>
              <a:t>20.06.2025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28A7F86-AB72-4818-A031-6B38CCF0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8E4B341-A6F6-487F-B879-75B4EA5A8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68D-50C1-44F4-AE4B-CEFCC782EC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12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1C4751-A4A1-42B3-85B3-1EF17AF00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2096510-F57B-4843-99DA-0481CA15D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450938-B668-43D6-BF59-E21FD0FE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3E4D-9C6E-42AA-A1E3-AF881EF789A6}" type="datetimeFigureOut">
              <a:rPr lang="nb-NO" smtClean="0"/>
              <a:t>20.06.2025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ED5F65-BB79-4E35-9552-87EC8F43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0345AD-789F-40C4-B319-D73259A4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68D-50C1-44F4-AE4B-CEFCC782EC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72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5760C8B-FBAC-4F34-B7C2-60F2B6050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AD707C3-737E-4139-A1EF-3165021B9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D6151D-FD4E-4B8F-A440-E73EEBA4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3E4D-9C6E-42AA-A1E3-AF881EF789A6}" type="datetimeFigureOut">
              <a:rPr lang="nb-NO" smtClean="0"/>
              <a:t>20.06.2025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8FA122-3AD7-4B1E-BB88-61E41948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DD9748-293F-48DA-BE6C-603CDE60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68D-50C1-44F4-AE4B-CEFCC782EC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080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A832D7-836C-434E-A3AE-06CA8703E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565D1B-F290-4A20-BCE5-200A03B8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3ED3A0-EED5-477A-90C8-D5BB00A17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3E4D-9C6E-42AA-A1E3-AF881EF789A6}" type="datetimeFigureOut">
              <a:rPr lang="nb-NO" smtClean="0"/>
              <a:t>20.06.2025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3F44B3-7393-4565-ACCA-B708967FF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888D3C-46D2-419E-9EE6-2A6A6AE8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68D-50C1-44F4-AE4B-CEFCC782EC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16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92038E-CDBA-4D23-ACB8-2D4FA1A38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7E6AF4F-349F-434F-9FD4-A81FA871A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B8E6AC-420E-487B-A851-1BA5BC699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3E4D-9C6E-42AA-A1E3-AF881EF789A6}" type="datetimeFigureOut">
              <a:rPr lang="nb-NO" smtClean="0"/>
              <a:t>20.06.2025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4D7D2FF-2F11-4A28-9B3D-CE8A335D7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CB0FD3-8DF5-44D5-A44C-8389094E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68D-50C1-44F4-AE4B-CEFCC782EC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991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D9CFD2-0AF7-4C9F-BFF4-DEF667982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5EFAA6-42D7-47C8-BD1C-DD1435842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E0698EA-AC6D-4901-B015-8FC17AE42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A74221F-2DA1-4617-8EA4-7BE211CEA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3E4D-9C6E-42AA-A1E3-AF881EF789A6}" type="datetimeFigureOut">
              <a:rPr lang="nb-NO" smtClean="0"/>
              <a:t>20.06.2025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0DA8274-B714-4C17-85D9-33A3DA0A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CF83202-1A9C-4DA9-99F0-CAFAB1FB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68D-50C1-44F4-AE4B-CEFCC782EC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189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3D1698-BED8-4799-AA6A-994398EAB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AE4C2B7-B9CE-4E79-BD6C-D1C1BD42A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9E3D09-6306-4FF0-8B7E-FD55300A7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572A586-70B4-4A1A-A331-1A97389BF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C598048-6307-4F08-9727-4A61809702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F53AE24-D541-4970-B0FA-27578B20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3E4D-9C6E-42AA-A1E3-AF881EF789A6}" type="datetimeFigureOut">
              <a:rPr lang="nb-NO" smtClean="0"/>
              <a:t>20.06.2025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3912CEA-9297-4E1D-9A7B-C3F5E001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5AFE63A-0040-434B-9B71-0E85EBB0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68D-50C1-44F4-AE4B-CEFCC782EC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799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99CC8A-24BD-4300-9248-DB88A931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CC2541F-0EDA-4105-BE7E-82D2DC29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3E4D-9C6E-42AA-A1E3-AF881EF789A6}" type="datetimeFigureOut">
              <a:rPr lang="nb-NO" smtClean="0"/>
              <a:t>20.06.2025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255E348-F725-4780-8FCD-CF45549D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FC0CA08-D860-47E4-A955-65D830B72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68D-50C1-44F4-AE4B-CEFCC782EC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025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9E3FAFC-9A76-4CB5-9BAE-5F598C699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3E4D-9C6E-42AA-A1E3-AF881EF789A6}" type="datetimeFigureOut">
              <a:rPr lang="nb-NO" smtClean="0"/>
              <a:t>20.06.2025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9E82991-EA14-4EF3-9B10-C58A3E6A6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723A551-668C-4ECA-AE24-1353561B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68D-50C1-44F4-AE4B-CEFCC782EC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362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1830DD-70AE-43E4-A3C7-ECD34F468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6E6EE7-2FA4-4B68-B356-1A87AD50A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E305975-ACE7-4F0E-89E2-51B1E4B69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C4EC8A6-1E23-4629-A3A0-5999E937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3E4D-9C6E-42AA-A1E3-AF881EF789A6}" type="datetimeFigureOut">
              <a:rPr lang="nb-NO" smtClean="0"/>
              <a:t>20.06.2025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EE472F6-A1BF-464B-A03A-954093BF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73C7A4A-7284-425C-BF9B-2E6E90F34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68D-50C1-44F4-AE4B-CEFCC782EC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112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EF03DC-7210-45AC-9555-91C92FD2A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9EC348C-F6B2-4016-A748-6C76E5728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80C3B97-0999-4B94-8416-6B98D758A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EBD9902-650B-46C8-ADCD-49009818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3E4D-9C6E-42AA-A1E3-AF881EF789A6}" type="datetimeFigureOut">
              <a:rPr lang="nb-NO" smtClean="0"/>
              <a:t>20.06.2025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887B81-ED4A-42BC-8972-B9674194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4F45E30-0B28-4B09-AFA6-81B54B40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68D-50C1-44F4-AE4B-CEFCC782EC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5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97B0EEE-BB72-4D24-A0F8-6A962417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C93CCDB-C0C8-4A26-9FE9-5A07EFC1A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4E8CA9-7B6B-468B-9D5E-250EBC716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73E4D-9C6E-42AA-A1E3-AF881EF789A6}" type="datetimeFigureOut">
              <a:rPr lang="nb-NO" smtClean="0"/>
              <a:t>20.06.2025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38E8F4-8304-4C71-B887-64692CDD3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9184841-0B7F-4726-8665-BC90DAA3B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1E68D-50C1-44F4-AE4B-CEFCC782EC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06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9" name="Rectangle 288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F47ECC01-2EF5-4AB5-8A7A-7D6323B2E4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3227" b="-4"/>
          <a:stretch/>
        </p:blipFill>
        <p:spPr>
          <a:xfrm>
            <a:off x="20" y="-1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</p:spPr>
      </p:pic>
      <p:pic>
        <p:nvPicPr>
          <p:cNvPr id="5" name="Bilde 4" descr="Et bilde som inneholder person&#10;&#10;Automatisk generert beskrivelse">
            <a:extLst>
              <a:ext uri="{FF2B5EF4-FFF2-40B4-BE49-F238E27FC236}">
                <a16:creationId xmlns:a16="http://schemas.microsoft.com/office/drawing/2014/main" id="{406DF4BC-6062-4D1D-8A34-16B9765EE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r="-5" b="-5"/>
          <a:stretch/>
        </p:blipFill>
        <p:spPr>
          <a:xfrm>
            <a:off x="4148881" y="-1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</p:spPr>
      </p:pic>
      <p:pic>
        <p:nvPicPr>
          <p:cNvPr id="71" name="Plassholder for innhold 70" descr="Et bilde som inneholder tekst, person&#10;&#10;Automatisk generert beskrivelse">
            <a:extLst>
              <a:ext uri="{FF2B5EF4-FFF2-40B4-BE49-F238E27FC236}">
                <a16:creationId xmlns:a16="http://schemas.microsoft.com/office/drawing/2014/main" id="{9974B7C8-7699-41A7-A213-08669E4FF8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r="35376" b="-2"/>
          <a:stretch/>
        </p:blipFill>
        <p:spPr>
          <a:xfrm>
            <a:off x="8194953" y="-1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</p:spPr>
      </p:pic>
      <p:sp>
        <p:nvSpPr>
          <p:cNvPr id="291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22904" y="5413767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Bilde 73">
            <a:extLst>
              <a:ext uri="{FF2B5EF4-FFF2-40B4-BE49-F238E27FC236}">
                <a16:creationId xmlns:a16="http://schemas.microsoft.com/office/drawing/2014/main" id="{D7EF475A-96F7-4679-8455-3D06FAE64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4892" y="4389769"/>
            <a:ext cx="590002" cy="709407"/>
          </a:xfrm>
          <a:prstGeom prst="rect">
            <a:avLst/>
          </a:prstGeom>
        </p:spPr>
      </p:pic>
      <p:sp>
        <p:nvSpPr>
          <p:cNvPr id="84" name="TekstSylinder 83">
            <a:extLst>
              <a:ext uri="{FF2B5EF4-FFF2-40B4-BE49-F238E27FC236}">
                <a16:creationId xmlns:a16="http://schemas.microsoft.com/office/drawing/2014/main" id="{AC7E391A-640B-4063-9809-006F67878216}"/>
              </a:ext>
            </a:extLst>
          </p:cNvPr>
          <p:cNvSpPr txBox="1"/>
          <p:nvPr/>
        </p:nvSpPr>
        <p:spPr>
          <a:xfrm>
            <a:off x="117130" y="5808584"/>
            <a:ext cx="360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i="1" dirty="0">
                <a:latin typeface="Arial Black" panose="020B0A04020102020204" pitchFamily="34" charset="0"/>
              </a:rPr>
              <a:t>-Logo arrangørklubb-</a:t>
            </a:r>
          </a:p>
        </p:txBody>
      </p:sp>
      <p:sp>
        <p:nvSpPr>
          <p:cNvPr id="232" name="Undertittel 2">
            <a:extLst>
              <a:ext uri="{FF2B5EF4-FFF2-40B4-BE49-F238E27FC236}">
                <a16:creationId xmlns:a16="http://schemas.microsoft.com/office/drawing/2014/main" id="{722F5C62-0390-41DA-B111-E00A09C8A15C}"/>
              </a:ext>
            </a:extLst>
          </p:cNvPr>
          <p:cNvSpPr txBox="1">
            <a:spLocks/>
          </p:cNvSpPr>
          <p:nvPr/>
        </p:nvSpPr>
        <p:spPr>
          <a:xfrm>
            <a:off x="3251994" y="6192494"/>
            <a:ext cx="9539086" cy="647468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Ungt</a:t>
            </a:r>
            <a: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  <a:t> </a:t>
            </a: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lederskap</a:t>
            </a:r>
            <a:b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</a:b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Funksjonsfriske</a:t>
            </a:r>
            <a: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  <a:t> </a:t>
            </a: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ungdommer</a:t>
            </a:r>
            <a:b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</a:b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Ungdommer</a:t>
            </a:r>
            <a: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  <a:t> med </a:t>
            </a: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nedsatt</a:t>
            </a:r>
            <a: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  <a:t> </a:t>
            </a: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funksjonsevne</a:t>
            </a:r>
            <a:b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</a:br>
            <a:endParaRPr lang="en-US" sz="1100" i="1" dirty="0">
              <a:solidFill>
                <a:srgbClr val="006699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Teenvolleyturnering</a:t>
            </a:r>
            <a: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  <a:t> </a:t>
            </a:r>
            <a:b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</a:b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Sittevolleyball</a:t>
            </a:r>
            <a:b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</a:b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Diamantvolley</a:t>
            </a:r>
            <a:b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</a:br>
            <a:endParaRPr lang="en-US" sz="1100" i="1" dirty="0">
              <a:solidFill>
                <a:srgbClr val="006699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  <a:t>13-19 </a:t>
            </a: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år</a:t>
            </a:r>
            <a:b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</a:br>
            <a: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  <a:t>Alternative </a:t>
            </a: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aktiviteter</a:t>
            </a:r>
            <a:br>
              <a:rPr lang="en-US" sz="1100" i="1" dirty="0">
                <a:solidFill>
                  <a:srgbClr val="006699"/>
                </a:solidFill>
                <a:latin typeface="Arial Black" panose="020B0A04020102020204" pitchFamily="34" charset="0"/>
              </a:rPr>
            </a:br>
            <a:r>
              <a:rPr lang="en-US" sz="1100" i="1" dirty="0" err="1">
                <a:solidFill>
                  <a:srgbClr val="006699"/>
                </a:solidFill>
                <a:latin typeface="Arial Black" panose="020B0A04020102020204" pitchFamily="34" charset="0"/>
              </a:rPr>
              <a:t>Sosialt</a:t>
            </a:r>
            <a:endParaRPr lang="en-US" sz="1100" i="1" dirty="0">
              <a:solidFill>
                <a:srgbClr val="006699"/>
              </a:solidFill>
              <a:latin typeface="Arial Black" panose="020B0A04020102020204" pitchFamily="34" charset="0"/>
            </a:endParaRPr>
          </a:p>
        </p:txBody>
      </p:sp>
      <p:sp>
        <p:nvSpPr>
          <p:cNvPr id="277" name="Undertittel 2">
            <a:extLst>
              <a:ext uri="{FF2B5EF4-FFF2-40B4-BE49-F238E27FC236}">
                <a16:creationId xmlns:a16="http://schemas.microsoft.com/office/drawing/2014/main" id="{7B44522D-B5E1-44E1-95F3-32845656020A}"/>
              </a:ext>
            </a:extLst>
          </p:cNvPr>
          <p:cNvSpPr txBox="1">
            <a:spLocks/>
          </p:cNvSpPr>
          <p:nvPr/>
        </p:nvSpPr>
        <p:spPr>
          <a:xfrm>
            <a:off x="863430" y="4775443"/>
            <a:ext cx="10515600" cy="6474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 err="1">
                <a:latin typeface="Arial Black" panose="020B0A04020102020204" pitchFamily="34" charset="0"/>
              </a:rPr>
              <a:t>Tid</a:t>
            </a:r>
            <a:r>
              <a:rPr lang="en-US" sz="1800" i="1" dirty="0">
                <a:latin typeface="Arial Black" panose="020B0A04020102020204" pitchFamily="34" charset="0"/>
              </a:rPr>
              <a:t>: (</a:t>
            </a:r>
            <a:r>
              <a:rPr lang="en-US" sz="1800" i="1" dirty="0" err="1">
                <a:latin typeface="Arial Black" panose="020B0A04020102020204" pitchFamily="34" charset="0"/>
              </a:rPr>
              <a:t>Bestemmes</a:t>
            </a:r>
            <a:r>
              <a:rPr lang="en-US" sz="1800" i="1" dirty="0">
                <a:latin typeface="Arial Black" panose="020B0A04020102020204" pitchFamily="34" charset="0"/>
              </a:rPr>
              <a:t> av </a:t>
            </a:r>
            <a:r>
              <a:rPr lang="en-US" sz="1800" i="1" dirty="0" err="1">
                <a:latin typeface="Arial Black" panose="020B0A04020102020204" pitchFamily="34" charset="0"/>
              </a:rPr>
              <a:t>klubb</a:t>
            </a:r>
            <a:r>
              <a:rPr lang="en-US" sz="1800" i="1" dirty="0">
                <a:latin typeface="Arial Black" panose="020B0A04020102020204" pitchFamily="34" charset="0"/>
              </a:rPr>
              <a:t>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 err="1">
                <a:latin typeface="Arial Black" panose="020B0A04020102020204" pitchFamily="34" charset="0"/>
              </a:rPr>
              <a:t>Sted</a:t>
            </a:r>
            <a:r>
              <a:rPr lang="en-US" sz="1800" i="1" dirty="0">
                <a:latin typeface="Arial Black" panose="020B0A04020102020204" pitchFamily="34" charset="0"/>
              </a:rPr>
              <a:t>: (</a:t>
            </a:r>
            <a:r>
              <a:rPr lang="en-US" sz="1800" i="1" dirty="0" err="1">
                <a:latin typeface="Arial Black" panose="020B0A04020102020204" pitchFamily="34" charset="0"/>
              </a:rPr>
              <a:t>Bestemmes</a:t>
            </a:r>
            <a:r>
              <a:rPr lang="en-US" sz="1800" i="1" dirty="0">
                <a:latin typeface="Arial Black" panose="020B0A04020102020204" pitchFamily="34" charset="0"/>
              </a:rPr>
              <a:t> av </a:t>
            </a:r>
            <a:r>
              <a:rPr lang="en-US" sz="1800" i="1" dirty="0" err="1">
                <a:latin typeface="Arial Black" panose="020B0A04020102020204" pitchFamily="34" charset="0"/>
              </a:rPr>
              <a:t>klubb</a:t>
            </a:r>
            <a:r>
              <a:rPr lang="en-US" sz="1800" i="1" dirty="0">
                <a:latin typeface="Arial Black" panose="020B0A04020102020204" pitchFamily="34" charset="0"/>
              </a:rPr>
              <a:t>)</a:t>
            </a:r>
          </a:p>
        </p:txBody>
      </p:sp>
      <p:pic>
        <p:nvPicPr>
          <p:cNvPr id="3" name="Bilde 2" descr="Et bilde som inneholder sort, mørke&#10;&#10;KI-generert innhold kan være feil.">
            <a:extLst>
              <a:ext uri="{FF2B5EF4-FFF2-40B4-BE49-F238E27FC236}">
                <a16:creationId xmlns:a16="http://schemas.microsoft.com/office/drawing/2014/main" id="{02774D65-E8C8-8A8D-194C-EFC7E45FA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6" y="4213314"/>
            <a:ext cx="1257601" cy="109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9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build="p"/>
      <p:bldP spid="277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82E144BE7817468342F0CF395E5D50" ma:contentTypeVersion="19" ma:contentTypeDescription="Opprett et nytt dokument." ma:contentTypeScope="" ma:versionID="5b2401f09d9ef5fa0c9f013668967f45">
  <xsd:schema xmlns:xsd="http://www.w3.org/2001/XMLSchema" xmlns:xs="http://www.w3.org/2001/XMLSchema" xmlns:p="http://schemas.microsoft.com/office/2006/metadata/properties" xmlns:ns2="5eb4f450-37e3-492b-9f45-4f8dc02c8c6c" xmlns:ns3="25e541c5-db40-41df-a013-b9acb3d23470" xmlns:ns4="9e538389-cabc-4d4e-918a-8beb7ac0ecaa" targetNamespace="http://schemas.microsoft.com/office/2006/metadata/properties" ma:root="true" ma:fieldsID="5571a6c5f9ab8d489a01973b915fc131" ns2:_="" ns3:_="" ns4:_="">
    <xsd:import namespace="5eb4f450-37e3-492b-9f45-4f8dc02c8c6c"/>
    <xsd:import namespace="25e541c5-db40-41df-a013-b9acb3d23470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b4f450-37e3-492b-9f45-4f8dc02c8c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e541c5-db40-41df-a013-b9acb3d2347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f9c7677-9d2e-4387-905d-b0e241b2e1e5}" ma:internalName="TaxCatchAll" ma:showField="CatchAllData" ma:web="25e541c5-db40-41df-a013-b9acb3d234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b4f450-37e3-492b-9f45-4f8dc02c8c6c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Props1.xml><?xml version="1.0" encoding="utf-8"?>
<ds:datastoreItem xmlns:ds="http://schemas.openxmlformats.org/officeDocument/2006/customXml" ds:itemID="{2AD4A217-2576-48CB-A7B7-BD687F070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b4f450-37e3-492b-9f45-4f8dc02c8c6c"/>
    <ds:schemaRef ds:uri="25e541c5-db40-41df-a013-b9acb3d23470"/>
    <ds:schemaRef ds:uri="9e538389-cabc-4d4e-918a-8beb7ac0e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B3395A-FAE1-4F36-8C69-E085CD6D39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8A2329-EE03-4F79-99A0-A1C2C72C5166}">
  <ds:schemaRefs>
    <ds:schemaRef ds:uri="25e541c5-db40-41df-a013-b9acb3d23470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e538389-cabc-4d4e-918a-8beb7ac0ecaa"/>
    <ds:schemaRef ds:uri="5eb4f450-37e3-492b-9f45-4f8dc02c8c6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41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Office-tema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Sand, Irene</dc:creator>
  <cp:lastModifiedBy>Skaug, Oda Margrethe</cp:lastModifiedBy>
  <cp:revision>3</cp:revision>
  <dcterms:created xsi:type="dcterms:W3CDTF">2022-09-07T06:55:35Z</dcterms:created>
  <dcterms:modified xsi:type="dcterms:W3CDTF">2025-06-20T10:58:54Z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0x010100AC82E144BE7817468342F0CF395E5D50</vt:lpwstr>
  </property>
  <property fmtid="{D5CDD505-2E9C-101B-9397-08002B2CF9AE}" pid="3" name="MediaServiceImageTags">
    <vt:lpwstr/>
  </property>
</Properties>
</file>